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 id="2147483675" r:id="rId2"/>
    <p:sldMasterId id="2147483660" r:id="rId3"/>
  </p:sldMasterIdLst>
  <p:notesMasterIdLst>
    <p:notesMasterId r:id="rId18"/>
  </p:notesMasterIdLst>
  <p:sldIdLst>
    <p:sldId id="266" r:id="rId4"/>
    <p:sldId id="282" r:id="rId5"/>
    <p:sldId id="283" r:id="rId6"/>
    <p:sldId id="273" r:id="rId7"/>
    <p:sldId id="271" r:id="rId8"/>
    <p:sldId id="274" r:id="rId9"/>
    <p:sldId id="272" r:id="rId10"/>
    <p:sldId id="265" r:id="rId11"/>
    <p:sldId id="267" r:id="rId12"/>
    <p:sldId id="277" r:id="rId13"/>
    <p:sldId id="281" r:id="rId14"/>
    <p:sldId id="276" r:id="rId15"/>
    <p:sldId id="279" r:id="rId16"/>
    <p:sldId id="278"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2">
          <p15:clr>
            <a:srgbClr val="A4A3A4"/>
          </p15:clr>
        </p15:guide>
        <p15:guide id="2" pos="5374">
          <p15:clr>
            <a:srgbClr val="A4A3A4"/>
          </p15:clr>
        </p15:guide>
        <p15:guide id="3" pos="384">
          <p15:clr>
            <a:srgbClr val="A4A3A4"/>
          </p15:clr>
        </p15:guide>
        <p15:guide id="4" pos="3901">
          <p15:clr>
            <a:srgbClr val="A4A3A4"/>
          </p15:clr>
        </p15:guide>
        <p15:guide id="5" pos="1858">
          <p15:clr>
            <a:srgbClr val="A4A3A4"/>
          </p15:clr>
        </p15:guide>
        <p15:guide id="6" pos="2132">
          <p15:clr>
            <a:srgbClr val="A4A3A4"/>
          </p15:clr>
        </p15:guide>
        <p15:guide id="7" pos="361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Bowdler" initials="EB" lastIdx="1" clrIdx="0">
    <p:extLst>
      <p:ext uri="{19B8F6BF-5375-455C-9EA6-DF929625EA0E}">
        <p15:presenceInfo xmlns:p15="http://schemas.microsoft.com/office/powerpoint/2012/main" userId="S-1-5-21-2503741298-2120157894-3131498900-1775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2245"/>
    <a:srgbClr val="FFFFFF"/>
    <a:srgbClr val="009ED7"/>
    <a:srgbClr val="FBEFDF"/>
    <a:srgbClr val="72C7E7"/>
    <a:srgbClr val="64CCC9"/>
    <a:srgbClr val="8A181A"/>
    <a:srgbClr val="638856"/>
    <a:srgbClr val="D125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53" autoAdjust="0"/>
    <p:restoredTop sz="94694" autoAdjust="0"/>
  </p:normalViewPr>
  <p:slideViewPr>
    <p:cSldViewPr snapToGrid="0" snapToObjects="1">
      <p:cViewPr varScale="1">
        <p:scale>
          <a:sx n="108" d="100"/>
          <a:sy n="108" d="100"/>
        </p:scale>
        <p:origin x="91" y="62"/>
      </p:cViewPr>
      <p:guideLst>
        <p:guide orient="horz" pos="1002"/>
        <p:guide pos="5374"/>
        <p:guide pos="384"/>
        <p:guide pos="3901"/>
        <p:guide pos="1858"/>
        <p:guide pos="2132"/>
        <p:guide pos="361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3C0458-9E25-DA4E-84EA-45AC93D2ED1C}" type="datetimeFigureOut">
              <a:rPr lang="en-US" smtClean="0"/>
              <a:t>5/22/2020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572B37-6B62-7D47-9FC9-C2B044C3FCA4}" type="slidenum">
              <a:rPr lang="en-US" smtClean="0"/>
              <a:t>‹#›</a:t>
            </a:fld>
            <a:endParaRPr lang="en-US"/>
          </a:p>
        </p:txBody>
      </p:sp>
    </p:spTree>
    <p:extLst>
      <p:ext uri="{BB962C8B-B14F-4D97-AF65-F5344CB8AC3E}">
        <p14:creationId xmlns:p14="http://schemas.microsoft.com/office/powerpoint/2010/main" val="32473839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9572B37-6B62-7D47-9FC9-C2B044C3FCA4}" type="slidenum">
              <a:rPr lang="en-US" smtClean="0"/>
              <a:t>1</a:t>
            </a:fld>
            <a:endParaRPr lang="en-US"/>
          </a:p>
        </p:txBody>
      </p:sp>
    </p:spTree>
    <p:extLst>
      <p:ext uri="{BB962C8B-B14F-4D97-AF65-F5344CB8AC3E}">
        <p14:creationId xmlns:p14="http://schemas.microsoft.com/office/powerpoint/2010/main" val="3136453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62444" y="2383741"/>
            <a:ext cx="7918450" cy="783512"/>
          </a:xfrm>
          <a:prstGeom prst="rect">
            <a:avLst/>
          </a:prstGeom>
        </p:spPr>
        <p:txBody>
          <a:bodyPr vert="horz" lIns="0" tIns="0" rIns="0" bIns="0"/>
          <a:lstStyle>
            <a:lvl1pPr marL="0" indent="0">
              <a:buFontTx/>
              <a:buNone/>
              <a:defRPr sz="4000" b="1">
                <a:solidFill>
                  <a:schemeClr val="tx2"/>
                </a:solidFill>
                <a:latin typeface="Arial"/>
                <a:cs typeface="Arial"/>
              </a:defRPr>
            </a:lvl1pPr>
          </a:lstStyle>
          <a:p>
            <a:pPr lvl="0"/>
            <a:r>
              <a:rPr lang="en-US" dirty="0"/>
              <a:t>Heading</a:t>
            </a:r>
          </a:p>
        </p:txBody>
      </p:sp>
      <p:sp>
        <p:nvSpPr>
          <p:cNvPr id="9" name="Text Placeholder 7"/>
          <p:cNvSpPr>
            <a:spLocks noGrp="1"/>
          </p:cNvSpPr>
          <p:nvPr>
            <p:ph type="body" sz="quarter" idx="11" hasCustomPrompt="1"/>
          </p:nvPr>
        </p:nvSpPr>
        <p:spPr>
          <a:xfrm>
            <a:off x="467628" y="2985813"/>
            <a:ext cx="7918450" cy="783512"/>
          </a:xfrm>
          <a:prstGeom prst="rect">
            <a:avLst/>
          </a:prstGeom>
        </p:spPr>
        <p:txBody>
          <a:bodyPr vert="horz" lIns="0" tIns="0" rIns="0" bIns="0"/>
          <a:lstStyle>
            <a:lvl1pPr marL="0" indent="0">
              <a:buFontTx/>
              <a:buNone/>
              <a:defRPr sz="2400" b="0" baseline="0">
                <a:solidFill>
                  <a:srgbClr val="D12547"/>
                </a:solidFill>
                <a:latin typeface="Arial"/>
                <a:cs typeface="Arial"/>
              </a:defRPr>
            </a:lvl1pPr>
          </a:lstStyle>
          <a:p>
            <a:pPr lvl="0"/>
            <a:r>
              <a:rPr lang="en-US" dirty="0"/>
              <a:t>Sub Heading</a:t>
            </a:r>
          </a:p>
        </p:txBody>
      </p:sp>
    </p:spTree>
    <p:extLst>
      <p:ext uri="{BB962C8B-B14F-4D97-AF65-F5344CB8AC3E}">
        <p14:creationId xmlns:p14="http://schemas.microsoft.com/office/powerpoint/2010/main" val="1095687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4" name="Text Placeholder 7"/>
          <p:cNvSpPr>
            <a:spLocks noGrp="1"/>
          </p:cNvSpPr>
          <p:nvPr>
            <p:ph type="body" sz="quarter" idx="10" hasCustomPrompt="1"/>
          </p:nvPr>
        </p:nvSpPr>
        <p:spPr>
          <a:xfrm>
            <a:off x="462444" y="2383741"/>
            <a:ext cx="7918450" cy="783512"/>
          </a:xfrm>
          <a:prstGeom prst="rect">
            <a:avLst/>
          </a:prstGeom>
        </p:spPr>
        <p:txBody>
          <a:bodyPr vert="horz" lIns="0" tIns="0" rIns="0" bIns="0"/>
          <a:lstStyle>
            <a:lvl1pPr marL="0" indent="0">
              <a:buFontTx/>
              <a:buNone/>
              <a:defRPr sz="4000" b="1">
                <a:solidFill>
                  <a:schemeClr val="tx2"/>
                </a:solidFill>
                <a:latin typeface="Arial"/>
                <a:cs typeface="Arial"/>
              </a:defRPr>
            </a:lvl1pPr>
          </a:lstStyle>
          <a:p>
            <a:pPr lvl="0"/>
            <a:r>
              <a:rPr lang="en-US" dirty="0"/>
              <a:t>Heading</a:t>
            </a:r>
          </a:p>
        </p:txBody>
      </p:sp>
      <p:sp>
        <p:nvSpPr>
          <p:cNvPr id="5" name="Text Placeholder 7"/>
          <p:cNvSpPr>
            <a:spLocks noGrp="1"/>
          </p:cNvSpPr>
          <p:nvPr>
            <p:ph type="body" sz="quarter" idx="11" hasCustomPrompt="1"/>
          </p:nvPr>
        </p:nvSpPr>
        <p:spPr>
          <a:xfrm>
            <a:off x="467628" y="2985813"/>
            <a:ext cx="7918450" cy="783512"/>
          </a:xfrm>
          <a:prstGeom prst="rect">
            <a:avLst/>
          </a:prstGeom>
        </p:spPr>
        <p:txBody>
          <a:bodyPr vert="horz" lIns="0" tIns="0" rIns="0" bIns="0"/>
          <a:lstStyle>
            <a:lvl1pPr marL="0" indent="0">
              <a:buFontTx/>
              <a:buNone/>
              <a:defRPr sz="2400" b="0" baseline="0">
                <a:solidFill>
                  <a:srgbClr val="D12547"/>
                </a:solidFill>
                <a:latin typeface="Arial"/>
                <a:cs typeface="Arial"/>
              </a:defRPr>
            </a:lvl1pPr>
          </a:lstStyle>
          <a:p>
            <a:pPr lvl="0"/>
            <a:r>
              <a:rPr lang="en-US" dirty="0"/>
              <a:t>Sub Heading</a:t>
            </a:r>
          </a:p>
        </p:txBody>
      </p:sp>
    </p:spTree>
    <p:extLst>
      <p:ext uri="{BB962C8B-B14F-4D97-AF65-F5344CB8AC3E}">
        <p14:creationId xmlns:p14="http://schemas.microsoft.com/office/powerpoint/2010/main" val="935774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3519" y="1590675"/>
            <a:ext cx="3763542" cy="1291447"/>
          </a:xfrm>
          <a:prstGeom prst="rect">
            <a:avLst/>
          </a:prstGeom>
        </p:spPr>
        <p:txBody>
          <a:bodyPr lIns="0" tIns="0" rIns="0" bIns="0"/>
          <a:lstStyle>
            <a:lvl1pPr marL="0" indent="0" algn="l">
              <a:lnSpc>
                <a:spcPct val="110000"/>
              </a:lnSpc>
              <a:buNone/>
              <a:defRPr sz="1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add text</a:t>
            </a:r>
          </a:p>
          <a:p>
            <a:endParaRPr lang="en-AU" dirty="0"/>
          </a:p>
          <a:p>
            <a:endParaRPr lang="en-US" dirty="0"/>
          </a:p>
        </p:txBody>
      </p:sp>
      <p:sp>
        <p:nvSpPr>
          <p:cNvPr id="12" name="Text Placeholder 11"/>
          <p:cNvSpPr>
            <a:spLocks noGrp="1"/>
          </p:cNvSpPr>
          <p:nvPr>
            <p:ph type="body" sz="quarter" idx="10" hasCustomPrompt="1"/>
          </p:nvPr>
        </p:nvSpPr>
        <p:spPr>
          <a:xfrm>
            <a:off x="612776" y="2976142"/>
            <a:ext cx="3764285" cy="1611410"/>
          </a:xfrm>
          <a:prstGeom prst="rect">
            <a:avLst/>
          </a:prstGeom>
        </p:spPr>
        <p:txBody>
          <a:bodyPr vert="horz" lIns="0" tIns="0" rIns="0" bIns="0"/>
          <a:lstStyle>
            <a:lvl1pPr marL="0" indent="0">
              <a:lnSpc>
                <a:spcPct val="120000"/>
              </a:lnSpc>
              <a:spcBef>
                <a:spcPts val="0"/>
              </a:spcBef>
              <a:buFontTx/>
              <a:buNone/>
              <a:defRPr sz="1300" baseline="0">
                <a:solidFill>
                  <a:srgbClr val="000000"/>
                </a:solidFill>
              </a:defRPr>
            </a:lvl1pPr>
            <a:lvl2pPr>
              <a:defRPr sz="1400"/>
            </a:lvl2pPr>
            <a:lvl3pPr>
              <a:defRPr sz="1400"/>
            </a:lvl3pPr>
            <a:lvl4pPr>
              <a:defRPr sz="1400"/>
            </a:lvl4pPr>
            <a:lvl5pPr>
              <a:defRPr sz="1400"/>
            </a:lvl5pPr>
          </a:lstStyle>
          <a:p>
            <a:pPr lvl="0"/>
            <a:r>
              <a:rPr lang="en-US" dirty="0"/>
              <a:t>Click to add text</a:t>
            </a:r>
          </a:p>
        </p:txBody>
      </p:sp>
      <p:sp>
        <p:nvSpPr>
          <p:cNvPr id="23" name="Picture Placeholder 22"/>
          <p:cNvSpPr>
            <a:spLocks noGrp="1"/>
          </p:cNvSpPr>
          <p:nvPr>
            <p:ph type="pic" sz="quarter" idx="13" hasCustomPrompt="1"/>
          </p:nvPr>
        </p:nvSpPr>
        <p:spPr>
          <a:xfrm>
            <a:off x="4862513" y="1590675"/>
            <a:ext cx="3668712" cy="2996876"/>
          </a:xfrm>
          <a:prstGeom prst="rect">
            <a:avLst/>
          </a:prstGeom>
        </p:spPr>
        <p:txBody>
          <a:bodyPr vert="horz"/>
          <a:lstStyle>
            <a:lvl1pPr>
              <a:defRPr sz="1400">
                <a:solidFill>
                  <a:srgbClr val="63666A"/>
                </a:solidFill>
              </a:defRPr>
            </a:lvl1pPr>
          </a:lstStyle>
          <a:p>
            <a:r>
              <a:rPr lang="en-US" dirty="0"/>
              <a:t>Click to add a picture</a:t>
            </a:r>
          </a:p>
        </p:txBody>
      </p:sp>
      <p:sp>
        <p:nvSpPr>
          <p:cNvPr id="26" name="Text Placeholder 25"/>
          <p:cNvSpPr>
            <a:spLocks noGrp="1"/>
          </p:cNvSpPr>
          <p:nvPr>
            <p:ph type="body" sz="quarter" idx="14" hasCustomPrompt="1"/>
          </p:nvPr>
        </p:nvSpPr>
        <p:spPr>
          <a:xfrm>
            <a:off x="4862513" y="4203699"/>
            <a:ext cx="3668712" cy="383851"/>
          </a:xfrm>
          <a:prstGeom prst="rect">
            <a:avLst/>
          </a:prstGeom>
          <a:solidFill>
            <a:schemeClr val="bg1">
              <a:alpha val="90000"/>
            </a:schemeClr>
          </a:solidFill>
        </p:spPr>
        <p:txBody>
          <a:bodyPr vert="horz" lIns="108000" tIns="108000" rIns="108000" bIns="108000"/>
          <a:lstStyle>
            <a:lvl1pPr marL="0" indent="0">
              <a:buFontTx/>
              <a:buNone/>
              <a:defRPr sz="1000" baseline="0">
                <a:solidFill>
                  <a:srgbClr val="FFFFFF"/>
                </a:solidFill>
              </a:defRPr>
            </a:lvl1pPr>
            <a:lvl2pPr>
              <a:defRPr sz="1200"/>
            </a:lvl2pPr>
            <a:lvl3pPr>
              <a:defRPr sz="1200"/>
            </a:lvl3pPr>
            <a:lvl4pPr>
              <a:defRPr sz="1200"/>
            </a:lvl4pPr>
            <a:lvl5pPr>
              <a:defRPr sz="1200"/>
            </a:lvl5pPr>
          </a:lstStyle>
          <a:p>
            <a:pPr lvl="0"/>
            <a:r>
              <a:rPr lang="en-US" dirty="0"/>
              <a:t>Click to add caption</a:t>
            </a:r>
          </a:p>
        </p:txBody>
      </p:sp>
      <p:sp>
        <p:nvSpPr>
          <p:cNvPr id="30" name="Text Placeholder 16"/>
          <p:cNvSpPr>
            <a:spLocks noGrp="1"/>
          </p:cNvSpPr>
          <p:nvPr>
            <p:ph type="body" sz="quarter" idx="11" hasCustomPrompt="1"/>
          </p:nvPr>
        </p:nvSpPr>
        <p:spPr>
          <a:xfrm>
            <a:off x="597223" y="207317"/>
            <a:ext cx="5140003" cy="357187"/>
          </a:xfrm>
          <a:prstGeom prst="rect">
            <a:avLst/>
          </a:prstGeom>
        </p:spPr>
        <p:txBody>
          <a:bodyPr vert="horz" lIns="0" tIns="0" rIns="0" bIns="0"/>
          <a:lstStyle>
            <a:lvl1pPr marL="0" indent="0">
              <a:buFontTx/>
              <a:buNone/>
              <a:defRPr sz="2600" b="1">
                <a:solidFill>
                  <a:srgbClr val="FFFFFF"/>
                </a:solidFill>
              </a:defRPr>
            </a:lvl1pPr>
          </a:lstStyle>
          <a:p>
            <a:pPr lvl="0"/>
            <a:r>
              <a:rPr lang="en-US" dirty="0"/>
              <a:t>Heading</a:t>
            </a:r>
          </a:p>
        </p:txBody>
      </p:sp>
      <p:sp>
        <p:nvSpPr>
          <p:cNvPr id="31" name="Text Placeholder 20"/>
          <p:cNvSpPr>
            <a:spLocks noGrp="1"/>
          </p:cNvSpPr>
          <p:nvPr>
            <p:ph type="body" sz="quarter" idx="12" hasCustomPrompt="1"/>
          </p:nvPr>
        </p:nvSpPr>
        <p:spPr>
          <a:xfrm>
            <a:off x="613519" y="575320"/>
            <a:ext cx="5123707" cy="451047"/>
          </a:xfrm>
          <a:prstGeom prst="rect">
            <a:avLst/>
          </a:prstGeom>
        </p:spPr>
        <p:txBody>
          <a:bodyPr vert="horz" lIns="0" tIns="0" rIns="0" bIns="0"/>
          <a:lstStyle>
            <a:lvl1pPr marL="0" indent="0">
              <a:buFontTx/>
              <a:buNone/>
              <a:defRPr sz="1500" baseline="0">
                <a:solidFill>
                  <a:srgbClr val="FFFFFF"/>
                </a:solidFill>
              </a:defRPr>
            </a:lvl1pPr>
          </a:lstStyle>
          <a:p>
            <a:pPr lvl="0"/>
            <a:r>
              <a:rPr lang="en-US" dirty="0"/>
              <a:t>Sub heading</a:t>
            </a:r>
          </a:p>
        </p:txBody>
      </p:sp>
    </p:spTree>
    <p:extLst>
      <p:ext uri="{BB962C8B-B14F-4D97-AF65-F5344CB8AC3E}">
        <p14:creationId xmlns:p14="http://schemas.microsoft.com/office/powerpoint/2010/main" val="809315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09600" y="1500932"/>
            <a:ext cx="2325266" cy="3086616"/>
          </a:xfrm>
          <a:prstGeom prst="rect">
            <a:avLst/>
          </a:prstGeom>
        </p:spPr>
        <p:txBody>
          <a:bodyPr lIns="0" tIns="0" rIns="0" bIns="0"/>
          <a:lstStyle>
            <a:lvl1pPr marL="0" indent="0" algn="l">
              <a:lnSpc>
                <a:spcPct val="110000"/>
              </a:lnSpc>
              <a:buNone/>
              <a:defRPr sz="180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add text</a:t>
            </a:r>
            <a:endParaRPr lang="en-US" dirty="0"/>
          </a:p>
        </p:txBody>
      </p:sp>
      <p:sp>
        <p:nvSpPr>
          <p:cNvPr id="12" name="Text Placeholder 11"/>
          <p:cNvSpPr>
            <a:spLocks noGrp="1"/>
          </p:cNvSpPr>
          <p:nvPr>
            <p:ph type="body" sz="quarter" idx="10" hasCustomPrompt="1"/>
          </p:nvPr>
        </p:nvSpPr>
        <p:spPr>
          <a:xfrm>
            <a:off x="3400426" y="1506827"/>
            <a:ext cx="2336800" cy="3080721"/>
          </a:xfrm>
          <a:prstGeom prst="rect">
            <a:avLst/>
          </a:prstGeom>
        </p:spPr>
        <p:txBody>
          <a:bodyPr vert="horz" lIns="0" tIns="0" rIns="0" bIns="0" numCol="1"/>
          <a:lstStyle>
            <a:lvl1pPr marL="0" marR="0" indent="-284400" algn="l" defTabSz="457200" rtl="0" eaLnBrk="1" fontAlgn="auto" latinLnBrk="0" hangingPunct="1">
              <a:lnSpc>
                <a:spcPct val="130000"/>
              </a:lnSpc>
              <a:spcBef>
                <a:spcPts val="0"/>
              </a:spcBef>
              <a:spcAft>
                <a:spcPts val="0"/>
              </a:spcAft>
              <a:buClrTx/>
              <a:buSzTx/>
              <a:buFont typeface="Arial"/>
              <a:buChar char="•"/>
              <a:tabLst/>
              <a:defRPr sz="1300">
                <a:solidFill>
                  <a:srgbClr val="000000"/>
                </a:solidFill>
              </a:defRPr>
            </a:lvl1pPr>
            <a:lvl2pPr>
              <a:defRPr sz="1400"/>
            </a:lvl2pPr>
            <a:lvl3pPr>
              <a:defRPr sz="1400"/>
            </a:lvl3pPr>
            <a:lvl4pPr>
              <a:defRPr sz="1400"/>
            </a:lvl4pPr>
            <a:lvl5pPr>
              <a:defRPr sz="1400"/>
            </a:lvl5pPr>
          </a:lstStyle>
          <a:p>
            <a:pPr lvl="0"/>
            <a:r>
              <a:rPr lang="en-US" dirty="0"/>
              <a:t>Click to add text</a:t>
            </a:r>
          </a:p>
        </p:txBody>
      </p:sp>
      <p:sp>
        <p:nvSpPr>
          <p:cNvPr id="4" name="Picture Placeholder 3"/>
          <p:cNvSpPr>
            <a:spLocks noGrp="1"/>
          </p:cNvSpPr>
          <p:nvPr>
            <p:ph type="pic" sz="quarter" idx="13" hasCustomPrompt="1"/>
          </p:nvPr>
        </p:nvSpPr>
        <p:spPr>
          <a:xfrm>
            <a:off x="6192838" y="1590674"/>
            <a:ext cx="2338387" cy="2996875"/>
          </a:xfrm>
          <a:prstGeom prst="rect">
            <a:avLst/>
          </a:prstGeom>
        </p:spPr>
        <p:txBody>
          <a:bodyPr vert="horz"/>
          <a:lstStyle>
            <a:lvl1pPr>
              <a:defRPr sz="1400">
                <a:solidFill>
                  <a:srgbClr val="000000"/>
                </a:solidFill>
              </a:defRPr>
            </a:lvl1pPr>
          </a:lstStyle>
          <a:p>
            <a:r>
              <a:rPr lang="en-US" dirty="0"/>
              <a:t>Click to add a picture</a:t>
            </a:r>
          </a:p>
        </p:txBody>
      </p:sp>
      <p:sp>
        <p:nvSpPr>
          <p:cNvPr id="13" name="Text Placeholder 25"/>
          <p:cNvSpPr>
            <a:spLocks noGrp="1"/>
          </p:cNvSpPr>
          <p:nvPr>
            <p:ph type="body" sz="quarter" idx="14" hasCustomPrompt="1"/>
          </p:nvPr>
        </p:nvSpPr>
        <p:spPr>
          <a:xfrm>
            <a:off x="6192837" y="4203699"/>
            <a:ext cx="2338387" cy="383851"/>
          </a:xfrm>
          <a:prstGeom prst="rect">
            <a:avLst/>
          </a:prstGeom>
          <a:solidFill>
            <a:schemeClr val="bg1">
              <a:alpha val="90000"/>
            </a:schemeClr>
          </a:solidFill>
        </p:spPr>
        <p:txBody>
          <a:bodyPr vert="horz" lIns="108000" tIns="108000" rIns="108000" bIns="108000"/>
          <a:lstStyle>
            <a:lvl1pPr marL="0" indent="0">
              <a:buFontTx/>
              <a:buNone/>
              <a:defRPr sz="1000" baseline="0">
                <a:solidFill>
                  <a:srgbClr val="FFFFFF"/>
                </a:solidFill>
              </a:defRPr>
            </a:lvl1pPr>
            <a:lvl2pPr>
              <a:defRPr sz="1200"/>
            </a:lvl2pPr>
            <a:lvl3pPr>
              <a:defRPr sz="1200"/>
            </a:lvl3pPr>
            <a:lvl4pPr>
              <a:defRPr sz="1200"/>
            </a:lvl4pPr>
            <a:lvl5pPr>
              <a:defRPr sz="1200"/>
            </a:lvl5pPr>
          </a:lstStyle>
          <a:p>
            <a:pPr lvl="0"/>
            <a:r>
              <a:rPr lang="en-US" dirty="0"/>
              <a:t>Click to add caption</a:t>
            </a:r>
          </a:p>
        </p:txBody>
      </p:sp>
      <p:sp>
        <p:nvSpPr>
          <p:cNvPr id="14" name="Text Placeholder 16"/>
          <p:cNvSpPr>
            <a:spLocks noGrp="1"/>
          </p:cNvSpPr>
          <p:nvPr>
            <p:ph type="body" sz="quarter" idx="11" hasCustomPrompt="1"/>
          </p:nvPr>
        </p:nvSpPr>
        <p:spPr>
          <a:xfrm>
            <a:off x="597223" y="207317"/>
            <a:ext cx="5140003" cy="357187"/>
          </a:xfrm>
          <a:prstGeom prst="rect">
            <a:avLst/>
          </a:prstGeom>
        </p:spPr>
        <p:txBody>
          <a:bodyPr vert="horz" lIns="0" tIns="0" rIns="0" bIns="0"/>
          <a:lstStyle>
            <a:lvl1pPr marL="0" indent="0">
              <a:buFontTx/>
              <a:buNone/>
              <a:defRPr sz="2600" b="1">
                <a:solidFill>
                  <a:srgbClr val="FFFFFF"/>
                </a:solidFill>
              </a:defRPr>
            </a:lvl1pPr>
          </a:lstStyle>
          <a:p>
            <a:pPr lvl="0"/>
            <a:r>
              <a:rPr lang="en-US" dirty="0"/>
              <a:t>Heading</a:t>
            </a:r>
          </a:p>
        </p:txBody>
      </p:sp>
      <p:sp>
        <p:nvSpPr>
          <p:cNvPr id="15" name="Text Placeholder 20"/>
          <p:cNvSpPr>
            <a:spLocks noGrp="1"/>
          </p:cNvSpPr>
          <p:nvPr>
            <p:ph type="body" sz="quarter" idx="12" hasCustomPrompt="1"/>
          </p:nvPr>
        </p:nvSpPr>
        <p:spPr>
          <a:xfrm>
            <a:off x="613519" y="575320"/>
            <a:ext cx="5123707" cy="451047"/>
          </a:xfrm>
          <a:prstGeom prst="rect">
            <a:avLst/>
          </a:prstGeom>
        </p:spPr>
        <p:txBody>
          <a:bodyPr vert="horz" lIns="0" tIns="0" rIns="0" bIns="0"/>
          <a:lstStyle>
            <a:lvl1pPr marL="0" indent="0">
              <a:buFontTx/>
              <a:buNone/>
              <a:defRPr sz="1500" baseline="0">
                <a:solidFill>
                  <a:srgbClr val="FFFFFF"/>
                </a:solidFill>
              </a:defRPr>
            </a:lvl1pPr>
          </a:lstStyle>
          <a:p>
            <a:pPr lvl="0"/>
            <a:r>
              <a:rPr lang="en-US" dirty="0"/>
              <a:t>Sub heading</a:t>
            </a:r>
          </a:p>
        </p:txBody>
      </p:sp>
    </p:spTree>
    <p:extLst>
      <p:ext uri="{BB962C8B-B14F-4D97-AF65-F5344CB8AC3E}">
        <p14:creationId xmlns:p14="http://schemas.microsoft.com/office/powerpoint/2010/main" val="5911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3520" y="1500932"/>
            <a:ext cx="2337643" cy="3086617"/>
          </a:xfrm>
          <a:prstGeom prst="rect">
            <a:avLst/>
          </a:prstGeom>
        </p:spPr>
        <p:txBody>
          <a:bodyPr lIns="0" tIns="0" rIns="0" bIns="0"/>
          <a:lstStyle>
            <a:lvl1pPr marL="0" indent="0" algn="l">
              <a:lnSpc>
                <a:spcPct val="110000"/>
              </a:lnSpc>
              <a:buNone/>
              <a:defRPr sz="180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add text</a:t>
            </a:r>
            <a:endParaRPr lang="en-US" dirty="0"/>
          </a:p>
        </p:txBody>
      </p:sp>
      <p:sp>
        <p:nvSpPr>
          <p:cNvPr id="12" name="Text Placeholder 11"/>
          <p:cNvSpPr>
            <a:spLocks noGrp="1"/>
          </p:cNvSpPr>
          <p:nvPr>
            <p:ph type="body" sz="quarter" idx="10" hasCustomPrompt="1"/>
          </p:nvPr>
        </p:nvSpPr>
        <p:spPr>
          <a:xfrm>
            <a:off x="3400426" y="1506827"/>
            <a:ext cx="2336800" cy="3080723"/>
          </a:xfrm>
          <a:prstGeom prst="rect">
            <a:avLst/>
          </a:prstGeom>
        </p:spPr>
        <p:txBody>
          <a:bodyPr vert="horz" lIns="0" tIns="0" rIns="0" bIns="0" numCol="1"/>
          <a:lstStyle>
            <a:lvl1pPr marL="0" marR="0" indent="-284400" algn="l" defTabSz="457200" rtl="0" eaLnBrk="1" fontAlgn="auto" latinLnBrk="0" hangingPunct="1">
              <a:lnSpc>
                <a:spcPct val="130000"/>
              </a:lnSpc>
              <a:spcBef>
                <a:spcPts val="0"/>
              </a:spcBef>
              <a:spcAft>
                <a:spcPts val="0"/>
              </a:spcAft>
              <a:buClrTx/>
              <a:buSzTx/>
              <a:buFont typeface="Arial"/>
              <a:buChar char="•"/>
              <a:tabLst/>
              <a:defRPr sz="1300">
                <a:solidFill>
                  <a:srgbClr val="000000"/>
                </a:solidFill>
              </a:defRPr>
            </a:lvl1pPr>
            <a:lvl2pPr>
              <a:defRPr sz="1400"/>
            </a:lvl2pPr>
            <a:lvl3pPr>
              <a:defRPr sz="1400"/>
            </a:lvl3pPr>
            <a:lvl4pPr>
              <a:defRPr sz="1400"/>
            </a:lvl4pPr>
            <a:lvl5pPr>
              <a:defRPr sz="1400"/>
            </a:lvl5pPr>
          </a:lstStyle>
          <a:p>
            <a:pPr lvl="0"/>
            <a:r>
              <a:rPr lang="en-US" dirty="0"/>
              <a:t>Click to add text</a:t>
            </a:r>
          </a:p>
          <a:p>
            <a:pPr lvl="0"/>
            <a:endParaRPr lang="en-US" dirty="0"/>
          </a:p>
        </p:txBody>
      </p:sp>
      <p:sp>
        <p:nvSpPr>
          <p:cNvPr id="8" name="Text Placeholder 11"/>
          <p:cNvSpPr>
            <a:spLocks noGrp="1"/>
          </p:cNvSpPr>
          <p:nvPr>
            <p:ph type="body" sz="quarter" idx="13" hasCustomPrompt="1"/>
          </p:nvPr>
        </p:nvSpPr>
        <p:spPr>
          <a:xfrm>
            <a:off x="6192838" y="1469828"/>
            <a:ext cx="2338387" cy="3117722"/>
          </a:xfrm>
          <a:prstGeom prst="rect">
            <a:avLst/>
          </a:prstGeom>
          <a:solidFill>
            <a:schemeClr val="accent2">
              <a:alpha val="15000"/>
            </a:schemeClr>
          </a:solidFill>
        </p:spPr>
        <p:txBody>
          <a:bodyPr vert="horz" lIns="108000" tIns="54000" rIns="108000" bIns="108000"/>
          <a:lstStyle>
            <a:lvl1pPr marL="0" marR="0" indent="0" algn="l" defTabSz="457200" rtl="0" eaLnBrk="1" fontAlgn="auto" latinLnBrk="0" hangingPunct="1">
              <a:lnSpc>
                <a:spcPct val="120000"/>
              </a:lnSpc>
              <a:spcBef>
                <a:spcPts val="0"/>
              </a:spcBef>
              <a:spcAft>
                <a:spcPts val="0"/>
              </a:spcAft>
              <a:buClrTx/>
              <a:buSzTx/>
              <a:buFontTx/>
              <a:buNone/>
              <a:tabLst/>
              <a:defRPr sz="1300">
                <a:solidFill>
                  <a:srgbClr val="000000"/>
                </a:solidFill>
              </a:defRPr>
            </a:lvl1pPr>
            <a:lvl2pPr>
              <a:defRPr sz="1400"/>
            </a:lvl2pPr>
            <a:lvl3pPr>
              <a:defRPr sz="1400"/>
            </a:lvl3pPr>
            <a:lvl4pPr>
              <a:defRPr sz="1400"/>
            </a:lvl4pPr>
            <a:lvl5pPr>
              <a:defRPr sz="1400"/>
            </a:lvl5p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dirty="0"/>
              <a:t>Click to add text</a:t>
            </a:r>
          </a:p>
        </p:txBody>
      </p:sp>
      <p:sp>
        <p:nvSpPr>
          <p:cNvPr id="13" name="Text Placeholder 16"/>
          <p:cNvSpPr>
            <a:spLocks noGrp="1"/>
          </p:cNvSpPr>
          <p:nvPr>
            <p:ph type="body" sz="quarter" idx="11" hasCustomPrompt="1"/>
          </p:nvPr>
        </p:nvSpPr>
        <p:spPr>
          <a:xfrm>
            <a:off x="597223" y="207317"/>
            <a:ext cx="5140003" cy="357187"/>
          </a:xfrm>
          <a:prstGeom prst="rect">
            <a:avLst/>
          </a:prstGeom>
        </p:spPr>
        <p:txBody>
          <a:bodyPr vert="horz" lIns="0" tIns="0" rIns="0" bIns="0"/>
          <a:lstStyle>
            <a:lvl1pPr marL="0" indent="0">
              <a:buFontTx/>
              <a:buNone/>
              <a:defRPr sz="2600" b="1">
                <a:solidFill>
                  <a:srgbClr val="FFFFFF"/>
                </a:solidFill>
              </a:defRPr>
            </a:lvl1pPr>
          </a:lstStyle>
          <a:p>
            <a:pPr lvl="0"/>
            <a:r>
              <a:rPr lang="en-US" dirty="0"/>
              <a:t>Heading</a:t>
            </a:r>
          </a:p>
        </p:txBody>
      </p:sp>
      <p:sp>
        <p:nvSpPr>
          <p:cNvPr id="14" name="Text Placeholder 20"/>
          <p:cNvSpPr>
            <a:spLocks noGrp="1"/>
          </p:cNvSpPr>
          <p:nvPr>
            <p:ph type="body" sz="quarter" idx="12" hasCustomPrompt="1"/>
          </p:nvPr>
        </p:nvSpPr>
        <p:spPr>
          <a:xfrm>
            <a:off x="613519" y="575320"/>
            <a:ext cx="5123707" cy="451047"/>
          </a:xfrm>
          <a:prstGeom prst="rect">
            <a:avLst/>
          </a:prstGeom>
        </p:spPr>
        <p:txBody>
          <a:bodyPr vert="horz" lIns="0" tIns="0" rIns="0" bIns="0"/>
          <a:lstStyle>
            <a:lvl1pPr marL="0" indent="0">
              <a:buFontTx/>
              <a:buNone/>
              <a:defRPr sz="1500" baseline="0">
                <a:solidFill>
                  <a:srgbClr val="FFFFFF"/>
                </a:solidFill>
              </a:defRPr>
            </a:lvl1pPr>
          </a:lstStyle>
          <a:p>
            <a:pPr lvl="0"/>
            <a:r>
              <a:rPr lang="en-US" dirty="0"/>
              <a:t>Sub heading</a:t>
            </a:r>
          </a:p>
        </p:txBody>
      </p:sp>
    </p:spTree>
    <p:extLst>
      <p:ext uri="{BB962C8B-B14F-4D97-AF65-F5344CB8AC3E}">
        <p14:creationId xmlns:p14="http://schemas.microsoft.com/office/powerpoint/2010/main" val="3833268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613518" y="4027714"/>
            <a:ext cx="4471665" cy="642289"/>
          </a:xfrm>
          <a:prstGeom prst="rect">
            <a:avLst/>
          </a:prstGeom>
        </p:spPr>
        <p:txBody>
          <a:bodyPr vert="horz" lIns="0" tIns="0" rIns="0" bIns="0"/>
          <a:lstStyle>
            <a:lvl1pPr marL="0" indent="0">
              <a:lnSpc>
                <a:spcPct val="120000"/>
              </a:lnSpc>
              <a:spcBef>
                <a:spcPts val="0"/>
              </a:spcBef>
              <a:buFontTx/>
              <a:buNone/>
              <a:defRPr sz="1300" baseline="0">
                <a:solidFill>
                  <a:srgbClr val="63666A"/>
                </a:solidFill>
              </a:defRPr>
            </a:lvl1pPr>
            <a:lvl2pPr>
              <a:defRPr sz="1400"/>
            </a:lvl2pPr>
            <a:lvl3pPr>
              <a:defRPr sz="1400"/>
            </a:lvl3pPr>
            <a:lvl4pPr>
              <a:defRPr sz="1400"/>
            </a:lvl4pPr>
            <a:lvl5pPr>
              <a:defRPr sz="1400"/>
            </a:lvl5pPr>
          </a:lstStyle>
          <a:p>
            <a:pPr lvl="0"/>
            <a:r>
              <a:rPr lang="en-US" dirty="0"/>
              <a:t>Click to add text</a:t>
            </a:r>
          </a:p>
        </p:txBody>
      </p:sp>
      <p:sp>
        <p:nvSpPr>
          <p:cNvPr id="11" name="Text Placeholder 11"/>
          <p:cNvSpPr>
            <a:spLocks noGrp="1"/>
          </p:cNvSpPr>
          <p:nvPr>
            <p:ph type="body" sz="quarter" idx="13" hasCustomPrompt="1"/>
          </p:nvPr>
        </p:nvSpPr>
        <p:spPr>
          <a:xfrm>
            <a:off x="6192838" y="4079550"/>
            <a:ext cx="2338387" cy="590454"/>
          </a:xfrm>
          <a:prstGeom prst="rect">
            <a:avLst/>
          </a:prstGeom>
        </p:spPr>
        <p:txBody>
          <a:bodyPr vert="horz" lIns="0" tIns="0" rIns="0" bIns="0"/>
          <a:lstStyle>
            <a:lvl1pPr marL="0" indent="0">
              <a:lnSpc>
                <a:spcPct val="120000"/>
              </a:lnSpc>
              <a:spcBef>
                <a:spcPts val="0"/>
              </a:spcBef>
              <a:buFontTx/>
              <a:buNone/>
              <a:defRPr sz="1300" baseline="0">
                <a:solidFill>
                  <a:srgbClr val="63666A"/>
                </a:solidFill>
              </a:defRPr>
            </a:lvl1pPr>
            <a:lvl2pPr>
              <a:defRPr sz="1400"/>
            </a:lvl2pPr>
            <a:lvl3pPr>
              <a:defRPr sz="1400"/>
            </a:lvl3pPr>
            <a:lvl4pPr>
              <a:defRPr sz="1400"/>
            </a:lvl4pPr>
            <a:lvl5pPr>
              <a:defRPr sz="1400"/>
            </a:lvl5pPr>
          </a:lstStyle>
          <a:p>
            <a:pPr lvl="0"/>
            <a:r>
              <a:rPr lang="en-US" dirty="0"/>
              <a:t>Click to add text</a:t>
            </a:r>
          </a:p>
        </p:txBody>
      </p:sp>
      <p:sp>
        <p:nvSpPr>
          <p:cNvPr id="15" name="Text Placeholder 11"/>
          <p:cNvSpPr>
            <a:spLocks noGrp="1"/>
          </p:cNvSpPr>
          <p:nvPr>
            <p:ph type="body" sz="quarter" idx="14" hasCustomPrompt="1"/>
          </p:nvPr>
        </p:nvSpPr>
        <p:spPr>
          <a:xfrm>
            <a:off x="613519" y="1512916"/>
            <a:ext cx="4471665" cy="259896"/>
          </a:xfrm>
          <a:prstGeom prst="rect">
            <a:avLst/>
          </a:prstGeom>
        </p:spPr>
        <p:txBody>
          <a:bodyPr vert="horz" lIns="0" tIns="0" rIns="0" bIns="0"/>
          <a:lstStyle>
            <a:lvl1pPr marL="0" indent="0">
              <a:lnSpc>
                <a:spcPct val="120000"/>
              </a:lnSpc>
              <a:spcBef>
                <a:spcPts val="0"/>
              </a:spcBef>
              <a:buFontTx/>
              <a:buNone/>
              <a:defRPr sz="1300" b="1" baseline="0">
                <a:solidFill>
                  <a:schemeClr val="bg2"/>
                </a:solidFill>
              </a:defRPr>
            </a:lvl1pPr>
            <a:lvl2pPr>
              <a:defRPr sz="1400"/>
            </a:lvl2pPr>
            <a:lvl3pPr>
              <a:defRPr sz="1400"/>
            </a:lvl3pPr>
            <a:lvl4pPr>
              <a:defRPr sz="1400"/>
            </a:lvl4pPr>
            <a:lvl5pPr>
              <a:defRPr sz="1400"/>
            </a:lvl5pPr>
          </a:lstStyle>
          <a:p>
            <a:pPr lvl="0"/>
            <a:r>
              <a:rPr lang="en-US" dirty="0"/>
              <a:t>Click to add text</a:t>
            </a:r>
          </a:p>
        </p:txBody>
      </p:sp>
      <p:sp>
        <p:nvSpPr>
          <p:cNvPr id="16" name="Text Placeholder 11"/>
          <p:cNvSpPr>
            <a:spLocks noGrp="1"/>
          </p:cNvSpPr>
          <p:nvPr>
            <p:ph type="body" sz="quarter" idx="15" hasCustomPrompt="1"/>
          </p:nvPr>
        </p:nvSpPr>
        <p:spPr>
          <a:xfrm>
            <a:off x="6192838" y="1512916"/>
            <a:ext cx="2338387" cy="259896"/>
          </a:xfrm>
          <a:prstGeom prst="rect">
            <a:avLst/>
          </a:prstGeom>
        </p:spPr>
        <p:txBody>
          <a:bodyPr vert="horz" lIns="0" tIns="0" rIns="0" bIns="0"/>
          <a:lstStyle>
            <a:lvl1pPr marL="0" indent="0">
              <a:lnSpc>
                <a:spcPct val="120000"/>
              </a:lnSpc>
              <a:spcBef>
                <a:spcPts val="0"/>
              </a:spcBef>
              <a:buFontTx/>
              <a:buNone/>
              <a:defRPr sz="1300" b="1" baseline="0">
                <a:solidFill>
                  <a:schemeClr val="bg1">
                    <a:lumMod val="10000"/>
                  </a:schemeClr>
                </a:solidFill>
              </a:defRPr>
            </a:lvl1pPr>
            <a:lvl2pPr>
              <a:defRPr sz="1400"/>
            </a:lvl2pPr>
            <a:lvl3pPr>
              <a:defRPr sz="1400"/>
            </a:lvl3pPr>
            <a:lvl4pPr>
              <a:defRPr sz="1400"/>
            </a:lvl4pPr>
            <a:lvl5pPr>
              <a:defRPr sz="1400"/>
            </a:lvl5pPr>
          </a:lstStyle>
          <a:p>
            <a:pPr lvl="0"/>
            <a:r>
              <a:rPr lang="en-US" dirty="0"/>
              <a:t>Click to add text</a:t>
            </a:r>
          </a:p>
        </p:txBody>
      </p:sp>
      <p:sp>
        <p:nvSpPr>
          <p:cNvPr id="5" name="Chart Placeholder 4"/>
          <p:cNvSpPr>
            <a:spLocks noGrp="1"/>
          </p:cNvSpPr>
          <p:nvPr>
            <p:ph type="chart" sz="quarter" idx="16"/>
          </p:nvPr>
        </p:nvSpPr>
        <p:spPr>
          <a:xfrm>
            <a:off x="612775" y="1943100"/>
            <a:ext cx="4471988" cy="1825625"/>
          </a:xfrm>
          <a:prstGeom prst="rect">
            <a:avLst/>
          </a:prstGeom>
        </p:spPr>
        <p:txBody>
          <a:bodyPr vert="horz"/>
          <a:lstStyle>
            <a:lvl1pPr>
              <a:defRPr sz="1400"/>
            </a:lvl1pPr>
          </a:lstStyle>
          <a:p>
            <a:endParaRPr lang="en-US" dirty="0"/>
          </a:p>
        </p:txBody>
      </p:sp>
      <p:sp>
        <p:nvSpPr>
          <p:cNvPr id="17" name="Text Placeholder 16"/>
          <p:cNvSpPr>
            <a:spLocks noGrp="1"/>
          </p:cNvSpPr>
          <p:nvPr>
            <p:ph type="body" sz="quarter" idx="11" hasCustomPrompt="1"/>
          </p:nvPr>
        </p:nvSpPr>
        <p:spPr>
          <a:xfrm>
            <a:off x="597223" y="207317"/>
            <a:ext cx="5140003" cy="357187"/>
          </a:xfrm>
          <a:prstGeom prst="rect">
            <a:avLst/>
          </a:prstGeom>
        </p:spPr>
        <p:txBody>
          <a:bodyPr vert="horz" lIns="0" tIns="0" rIns="0" bIns="0"/>
          <a:lstStyle>
            <a:lvl1pPr marL="0" indent="0">
              <a:buFontTx/>
              <a:buNone/>
              <a:defRPr sz="2600" b="1">
                <a:solidFill>
                  <a:srgbClr val="FFFFFF"/>
                </a:solidFill>
              </a:defRPr>
            </a:lvl1pPr>
          </a:lstStyle>
          <a:p>
            <a:pPr lvl="0"/>
            <a:r>
              <a:rPr lang="en-US" dirty="0"/>
              <a:t>Heading</a:t>
            </a:r>
          </a:p>
        </p:txBody>
      </p:sp>
      <p:sp>
        <p:nvSpPr>
          <p:cNvPr id="18" name="Text Placeholder 20"/>
          <p:cNvSpPr>
            <a:spLocks noGrp="1"/>
          </p:cNvSpPr>
          <p:nvPr>
            <p:ph type="body" sz="quarter" idx="12" hasCustomPrompt="1"/>
          </p:nvPr>
        </p:nvSpPr>
        <p:spPr>
          <a:xfrm>
            <a:off x="613519" y="575320"/>
            <a:ext cx="5123707" cy="451047"/>
          </a:xfrm>
          <a:prstGeom prst="rect">
            <a:avLst/>
          </a:prstGeom>
        </p:spPr>
        <p:txBody>
          <a:bodyPr vert="horz" lIns="0" tIns="0" rIns="0" bIns="0"/>
          <a:lstStyle>
            <a:lvl1pPr marL="0" indent="0">
              <a:buFontTx/>
              <a:buNone/>
              <a:defRPr sz="1500" baseline="0">
                <a:solidFill>
                  <a:srgbClr val="FFFFFF"/>
                </a:solidFill>
              </a:defRPr>
            </a:lvl1pPr>
          </a:lstStyle>
          <a:p>
            <a:pPr lvl="0"/>
            <a:r>
              <a:rPr lang="en-US" dirty="0"/>
              <a:t>Sub heading</a:t>
            </a:r>
          </a:p>
        </p:txBody>
      </p:sp>
    </p:spTree>
    <p:extLst>
      <p:ext uri="{BB962C8B-B14F-4D97-AF65-F5344CB8AC3E}">
        <p14:creationId xmlns:p14="http://schemas.microsoft.com/office/powerpoint/2010/main" val="892790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3519" y="1590675"/>
            <a:ext cx="3763542" cy="1286264"/>
          </a:xfrm>
          <a:prstGeom prst="rect">
            <a:avLst/>
          </a:prstGeom>
        </p:spPr>
        <p:txBody>
          <a:bodyPr lIns="0" tIns="0" rIns="0" bIns="0"/>
          <a:lstStyle>
            <a:lvl1pPr marL="0" indent="0" algn="l">
              <a:lnSpc>
                <a:spcPct val="110000"/>
              </a:lnSpc>
              <a:buNone/>
              <a:defRPr sz="1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add text</a:t>
            </a:r>
          </a:p>
          <a:p>
            <a:endParaRPr lang="en-AU" dirty="0"/>
          </a:p>
          <a:p>
            <a:endParaRPr lang="en-US" dirty="0"/>
          </a:p>
        </p:txBody>
      </p:sp>
      <p:sp>
        <p:nvSpPr>
          <p:cNvPr id="12" name="Text Placeholder 11"/>
          <p:cNvSpPr>
            <a:spLocks noGrp="1"/>
          </p:cNvSpPr>
          <p:nvPr>
            <p:ph type="body" sz="quarter" idx="10" hasCustomPrompt="1"/>
          </p:nvPr>
        </p:nvSpPr>
        <p:spPr>
          <a:xfrm>
            <a:off x="612776" y="2976142"/>
            <a:ext cx="3779837" cy="1611410"/>
          </a:xfrm>
          <a:prstGeom prst="rect">
            <a:avLst/>
          </a:prstGeom>
        </p:spPr>
        <p:txBody>
          <a:bodyPr vert="horz" lIns="0" tIns="0" rIns="0" bIns="0"/>
          <a:lstStyle>
            <a:lvl1pPr marL="0" indent="0">
              <a:lnSpc>
                <a:spcPct val="120000"/>
              </a:lnSpc>
              <a:spcBef>
                <a:spcPts val="0"/>
              </a:spcBef>
              <a:buFontTx/>
              <a:buNone/>
              <a:defRPr sz="1300" baseline="0">
                <a:solidFill>
                  <a:srgbClr val="000000"/>
                </a:solidFill>
              </a:defRPr>
            </a:lvl1pPr>
            <a:lvl2pPr>
              <a:defRPr sz="1400"/>
            </a:lvl2pPr>
            <a:lvl3pPr>
              <a:defRPr sz="1400"/>
            </a:lvl3pPr>
            <a:lvl4pPr>
              <a:defRPr sz="1400"/>
            </a:lvl4pPr>
            <a:lvl5pPr>
              <a:defRPr sz="1400"/>
            </a:lvl5pPr>
          </a:lstStyle>
          <a:p>
            <a:pPr lvl="0"/>
            <a:r>
              <a:rPr lang="en-US" dirty="0"/>
              <a:t>Click to add text</a:t>
            </a:r>
          </a:p>
        </p:txBody>
      </p:sp>
      <p:sp>
        <p:nvSpPr>
          <p:cNvPr id="8" name="Text Placeholder 11"/>
          <p:cNvSpPr>
            <a:spLocks noGrp="1"/>
          </p:cNvSpPr>
          <p:nvPr>
            <p:ph type="body" sz="quarter" idx="13" hasCustomPrompt="1"/>
          </p:nvPr>
        </p:nvSpPr>
        <p:spPr>
          <a:xfrm>
            <a:off x="4751388" y="1593462"/>
            <a:ext cx="3779837" cy="2994090"/>
          </a:xfrm>
          <a:prstGeom prst="rect">
            <a:avLst/>
          </a:prstGeom>
        </p:spPr>
        <p:txBody>
          <a:bodyPr vert="horz" lIns="0" tIns="0" rIns="0" bIns="0"/>
          <a:lstStyle>
            <a:lvl1pPr marL="0" indent="0">
              <a:lnSpc>
                <a:spcPct val="120000"/>
              </a:lnSpc>
              <a:spcBef>
                <a:spcPts val="0"/>
              </a:spcBef>
              <a:buFontTx/>
              <a:buNone/>
              <a:defRPr sz="1300" baseline="0">
                <a:solidFill>
                  <a:srgbClr val="000000"/>
                </a:solidFill>
              </a:defRPr>
            </a:lvl1pPr>
            <a:lvl2pPr>
              <a:defRPr sz="1400"/>
            </a:lvl2pPr>
            <a:lvl3pPr>
              <a:defRPr sz="1400"/>
            </a:lvl3pPr>
            <a:lvl4pPr>
              <a:defRPr sz="1400"/>
            </a:lvl4pPr>
            <a:lvl5pPr>
              <a:defRPr sz="1400"/>
            </a:lvl5pPr>
          </a:lstStyle>
          <a:p>
            <a:pPr lvl="0"/>
            <a:r>
              <a:rPr lang="en-US" dirty="0"/>
              <a:t>Click to add text</a:t>
            </a:r>
          </a:p>
        </p:txBody>
      </p:sp>
      <p:sp>
        <p:nvSpPr>
          <p:cNvPr id="13" name="Text Placeholder 16"/>
          <p:cNvSpPr>
            <a:spLocks noGrp="1"/>
          </p:cNvSpPr>
          <p:nvPr>
            <p:ph type="body" sz="quarter" idx="11" hasCustomPrompt="1"/>
          </p:nvPr>
        </p:nvSpPr>
        <p:spPr>
          <a:xfrm>
            <a:off x="597223" y="207317"/>
            <a:ext cx="5140003" cy="357187"/>
          </a:xfrm>
          <a:prstGeom prst="rect">
            <a:avLst/>
          </a:prstGeom>
        </p:spPr>
        <p:txBody>
          <a:bodyPr vert="horz" lIns="0" tIns="0" rIns="0" bIns="0"/>
          <a:lstStyle>
            <a:lvl1pPr marL="0" indent="0">
              <a:buFontTx/>
              <a:buNone/>
              <a:defRPr sz="2600" b="1">
                <a:solidFill>
                  <a:srgbClr val="FFFFFF"/>
                </a:solidFill>
              </a:defRPr>
            </a:lvl1pPr>
          </a:lstStyle>
          <a:p>
            <a:pPr lvl="0"/>
            <a:r>
              <a:rPr lang="en-US" dirty="0"/>
              <a:t>Heading</a:t>
            </a:r>
          </a:p>
        </p:txBody>
      </p:sp>
      <p:sp>
        <p:nvSpPr>
          <p:cNvPr id="14" name="Text Placeholder 20"/>
          <p:cNvSpPr>
            <a:spLocks noGrp="1"/>
          </p:cNvSpPr>
          <p:nvPr>
            <p:ph type="body" sz="quarter" idx="12" hasCustomPrompt="1"/>
          </p:nvPr>
        </p:nvSpPr>
        <p:spPr>
          <a:xfrm>
            <a:off x="613519" y="575320"/>
            <a:ext cx="5123707" cy="451047"/>
          </a:xfrm>
          <a:prstGeom prst="rect">
            <a:avLst/>
          </a:prstGeom>
        </p:spPr>
        <p:txBody>
          <a:bodyPr vert="horz" lIns="0" tIns="0" rIns="0" bIns="0"/>
          <a:lstStyle>
            <a:lvl1pPr marL="0" indent="0">
              <a:buFontTx/>
              <a:buNone/>
              <a:defRPr sz="1500" baseline="0">
                <a:solidFill>
                  <a:srgbClr val="FFFFFF"/>
                </a:solidFill>
              </a:defRPr>
            </a:lvl1pPr>
          </a:lstStyle>
          <a:p>
            <a:pPr lvl="0"/>
            <a:r>
              <a:rPr lang="en-US" dirty="0"/>
              <a:t>Sub heading</a:t>
            </a:r>
          </a:p>
        </p:txBody>
      </p:sp>
    </p:spTree>
    <p:extLst>
      <p:ext uri="{BB962C8B-B14F-4D97-AF65-F5344CB8AC3E}">
        <p14:creationId xmlns:p14="http://schemas.microsoft.com/office/powerpoint/2010/main" val="12484395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3.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3"/>
          <a:srcRect l="-33055" t="-1681" r="-534" b="-172"/>
          <a:stretch/>
        </p:blipFill>
        <p:spPr>
          <a:xfrm>
            <a:off x="36576" y="-86276"/>
            <a:ext cx="9144000" cy="5229776"/>
          </a:xfrm>
          <a:prstGeom prst="rect">
            <a:avLst/>
          </a:prstGeom>
        </p:spPr>
      </p:pic>
    </p:spTree>
    <p:extLst>
      <p:ext uri="{BB962C8B-B14F-4D97-AF65-F5344CB8AC3E}">
        <p14:creationId xmlns:p14="http://schemas.microsoft.com/office/powerpoint/2010/main" val="1429759789"/>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srcRect l="14808" b="46364"/>
          <a:stretch/>
        </p:blipFill>
        <p:spPr>
          <a:xfrm>
            <a:off x="195072" y="-20250"/>
            <a:ext cx="8948928" cy="4226490"/>
          </a:xfrm>
          <a:prstGeom prst="rect">
            <a:avLst/>
          </a:prstGeom>
        </p:spPr>
      </p:pic>
    </p:spTree>
    <p:extLst>
      <p:ext uri="{BB962C8B-B14F-4D97-AF65-F5344CB8AC3E}">
        <p14:creationId xmlns:p14="http://schemas.microsoft.com/office/powerpoint/2010/main" val="2566607600"/>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srcRect/>
          <a:stretch/>
        </p:blipFill>
        <p:spPr>
          <a:xfrm>
            <a:off x="2276585" y="0"/>
            <a:ext cx="6867415" cy="5151600"/>
          </a:xfrm>
          <a:prstGeom prst="rect">
            <a:avLst/>
          </a:prstGeom>
          <a:noFill/>
          <a:ln>
            <a:noFill/>
          </a:ln>
        </p:spPr>
      </p:pic>
    </p:spTree>
    <p:extLst>
      <p:ext uri="{BB962C8B-B14F-4D97-AF65-F5344CB8AC3E}">
        <p14:creationId xmlns:p14="http://schemas.microsoft.com/office/powerpoint/2010/main" val="1019324045"/>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7" r:id="rId3"/>
    <p:sldLayoutId id="2147483678" r:id="rId4"/>
    <p:sldLayoutId id="2147483679"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buy.nsw.gov.au/policy-library/policies/aboriginal-procurement-policy" TargetMode="Externa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supplynation.org.au/" TargetMode="External"/><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https://nswicc.com.au/"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psc.nsw.gov.au/covid19/acknowledgement-of-country-online" TargetMode="External"/><Relationship Id="rId2" Type="http://schemas.openxmlformats.org/officeDocument/2006/relationships/hyperlink" Target="https://www.stayinformed.com.au/nrw-2020-webisode" TargetMode="External"/><Relationship Id="rId1" Type="http://schemas.openxmlformats.org/officeDocument/2006/relationships/slideLayout" Target="../slideLayouts/slideLayout3.xml"/><Relationship Id="rId5" Type="http://schemas.openxmlformats.org/officeDocument/2006/relationships/hyperlink" Target="https://buy.nsw.gov.au/policy-library/policies/aboriginal-procurement-policy" TargetMode="External"/><Relationship Id="rId4" Type="http://schemas.openxmlformats.org/officeDocument/2006/relationships/hyperlink" Target="https://www.transport.nsw.gov.au/about-us/reconciliation-action-pla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https://vimeo.com/352418055/d3c1de4ccd"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7074" y="1653273"/>
            <a:ext cx="7918450" cy="783512"/>
          </a:xfrm>
        </p:spPr>
        <p:txBody>
          <a:bodyPr/>
          <a:lstStyle/>
          <a:p>
            <a:r>
              <a:rPr lang="en-US" sz="3200" dirty="0" smtClean="0">
                <a:solidFill>
                  <a:srgbClr val="252245"/>
                </a:solidFill>
              </a:rPr>
              <a:t>In this together.</a:t>
            </a:r>
          </a:p>
          <a:p>
            <a:r>
              <a:rPr lang="en-US" sz="2800" dirty="0" smtClean="0">
                <a:solidFill>
                  <a:srgbClr val="252245"/>
                </a:solidFill>
              </a:rPr>
              <a:t>National Reconciliation Week 2020</a:t>
            </a:r>
            <a:endParaRPr lang="en-US" sz="2800" dirty="0">
              <a:solidFill>
                <a:srgbClr val="252245"/>
              </a:solidFill>
            </a:endParaRPr>
          </a:p>
        </p:txBody>
      </p:sp>
      <p:sp>
        <p:nvSpPr>
          <p:cNvPr id="3" name="Text Placeholder 2"/>
          <p:cNvSpPr>
            <a:spLocks noGrp="1"/>
          </p:cNvSpPr>
          <p:nvPr>
            <p:ph type="body" sz="quarter" idx="11"/>
          </p:nvPr>
        </p:nvSpPr>
        <p:spPr>
          <a:xfrm>
            <a:off x="467628" y="2664993"/>
            <a:ext cx="7918450" cy="783512"/>
          </a:xfrm>
        </p:spPr>
        <p:txBody>
          <a:bodyPr/>
          <a:lstStyle/>
          <a:p>
            <a:r>
              <a:rPr lang="en-US" dirty="0" smtClean="0">
                <a:solidFill>
                  <a:srgbClr val="009ED7"/>
                </a:solidFill>
              </a:rPr>
              <a:t>A conversation </a:t>
            </a:r>
            <a:r>
              <a:rPr lang="en-US" dirty="0">
                <a:solidFill>
                  <a:srgbClr val="009ED7"/>
                </a:solidFill>
              </a:rPr>
              <a:t>g</a:t>
            </a:r>
            <a:r>
              <a:rPr lang="en-US" dirty="0" smtClean="0">
                <a:solidFill>
                  <a:srgbClr val="009ED7"/>
                </a:solidFill>
              </a:rPr>
              <a:t>uide</a:t>
            </a:r>
            <a:endParaRPr lang="en-US" dirty="0">
              <a:solidFill>
                <a:srgbClr val="009ED7"/>
              </a:solidFill>
            </a:endParaRPr>
          </a:p>
        </p:txBody>
      </p:sp>
      <p:pic>
        <p:nvPicPr>
          <p:cNvPr id="5" name="Picture 4">
            <a:extLst>
              <a:ext uri="{FF2B5EF4-FFF2-40B4-BE49-F238E27FC236}">
                <a16:creationId xmlns:a16="http://schemas.microsoft.com/office/drawing/2014/main" xmlns="" id="{C214AF5A-8508-9449-AA03-46CA294953A7}"/>
              </a:ext>
            </a:extLst>
          </p:cNvPr>
          <p:cNvPicPr>
            <a:picLocks noChangeAspect="1"/>
          </p:cNvPicPr>
          <p:nvPr/>
        </p:nvPicPr>
        <p:blipFill>
          <a:blip r:embed="rId3"/>
          <a:stretch>
            <a:fillRect/>
          </a:stretch>
        </p:blipFill>
        <p:spPr>
          <a:xfrm>
            <a:off x="462444" y="4248651"/>
            <a:ext cx="1542989" cy="486236"/>
          </a:xfrm>
          <a:prstGeom prst="rect">
            <a:avLst/>
          </a:prstGeom>
        </p:spPr>
      </p:pic>
    </p:spTree>
    <p:extLst>
      <p:ext uri="{BB962C8B-B14F-4D97-AF65-F5344CB8AC3E}">
        <p14:creationId xmlns:p14="http://schemas.microsoft.com/office/powerpoint/2010/main" val="4146093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a:t>Heading</a:t>
            </a:r>
          </a:p>
        </p:txBody>
      </p:sp>
      <p:sp>
        <p:nvSpPr>
          <p:cNvPr id="7" name="Text Placeholder 6"/>
          <p:cNvSpPr>
            <a:spLocks noGrp="1"/>
          </p:cNvSpPr>
          <p:nvPr>
            <p:ph type="body" sz="quarter" idx="12"/>
          </p:nvPr>
        </p:nvSpPr>
        <p:spPr/>
        <p:txBody>
          <a:bodyPr/>
          <a:lstStyle/>
          <a:p>
            <a:r>
              <a:rPr lang="en-US" dirty="0"/>
              <a:t>Sub heading</a:t>
            </a:r>
          </a:p>
        </p:txBody>
      </p:sp>
      <p:sp>
        <p:nvSpPr>
          <p:cNvPr id="12" name="Text Placeholder 5">
            <a:extLst>
              <a:ext uri="{FF2B5EF4-FFF2-40B4-BE49-F238E27FC236}">
                <a16:creationId xmlns:a16="http://schemas.microsoft.com/office/drawing/2014/main" xmlns="" id="{99D5EEA2-D3A3-0940-8908-92C70089FE94}"/>
              </a:ext>
            </a:extLst>
          </p:cNvPr>
          <p:cNvSpPr txBox="1">
            <a:spLocks/>
          </p:cNvSpPr>
          <p:nvPr/>
        </p:nvSpPr>
        <p:spPr>
          <a:xfrm>
            <a:off x="613519" y="1012741"/>
            <a:ext cx="6652062" cy="451047"/>
          </a:xfrm>
          <a:prstGeom prst="rect">
            <a:avLst/>
          </a:prstGeom>
        </p:spPr>
        <p:txBody>
          <a:bodyPr vert="horz" lIns="0" tIns="0" rIns="0" bIns="0"/>
          <a:lstStyle>
            <a:lvl1pPr marL="0" indent="0" algn="l" defTabSz="457200" rtl="0" eaLnBrk="1" latinLnBrk="0" hangingPunct="1">
              <a:spcBef>
                <a:spcPct val="20000"/>
              </a:spcBef>
              <a:buFontTx/>
              <a:buNone/>
              <a:defRPr sz="15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009ED7"/>
                </a:solidFill>
              </a:rPr>
              <a:t>RAP Action 9 - </a:t>
            </a:r>
            <a:r>
              <a:rPr lang="en-AU" dirty="0">
                <a:solidFill>
                  <a:srgbClr val="009ED7"/>
                </a:solidFill>
              </a:rPr>
              <a:t>Increase Aboriginal </a:t>
            </a:r>
            <a:r>
              <a:rPr lang="en-AU" dirty="0" smtClean="0">
                <a:solidFill>
                  <a:srgbClr val="009ED7"/>
                </a:solidFill>
              </a:rPr>
              <a:t>and Torres </a:t>
            </a:r>
            <a:r>
              <a:rPr lang="en-AU" dirty="0">
                <a:solidFill>
                  <a:srgbClr val="009ED7"/>
                </a:solidFill>
              </a:rPr>
              <a:t>Strait </a:t>
            </a:r>
            <a:r>
              <a:rPr lang="en-AU" dirty="0" smtClean="0">
                <a:solidFill>
                  <a:srgbClr val="009ED7"/>
                </a:solidFill>
              </a:rPr>
              <a:t>Islander supplier </a:t>
            </a:r>
            <a:r>
              <a:rPr lang="en-AU" dirty="0">
                <a:solidFill>
                  <a:srgbClr val="009ED7"/>
                </a:solidFill>
              </a:rPr>
              <a:t>diversity </a:t>
            </a:r>
            <a:r>
              <a:rPr lang="en-AU" dirty="0" smtClean="0">
                <a:solidFill>
                  <a:srgbClr val="009ED7"/>
                </a:solidFill>
              </a:rPr>
              <a:t>to support improved economic </a:t>
            </a:r>
            <a:r>
              <a:rPr lang="en-AU" dirty="0">
                <a:solidFill>
                  <a:srgbClr val="009ED7"/>
                </a:solidFill>
              </a:rPr>
              <a:t>and </a:t>
            </a:r>
            <a:r>
              <a:rPr lang="en-AU" dirty="0" smtClean="0">
                <a:solidFill>
                  <a:srgbClr val="009ED7"/>
                </a:solidFill>
              </a:rPr>
              <a:t>social outcomes</a:t>
            </a:r>
            <a:r>
              <a:rPr lang="en-AU" dirty="0">
                <a:solidFill>
                  <a:srgbClr val="009ED7"/>
                </a:solidFill>
              </a:rPr>
              <a:t>.</a:t>
            </a:r>
            <a:endParaRPr lang="en-US" dirty="0">
              <a:solidFill>
                <a:srgbClr val="009ED7"/>
              </a:solidFill>
            </a:endParaRPr>
          </a:p>
        </p:txBody>
      </p:sp>
      <p:sp>
        <p:nvSpPr>
          <p:cNvPr id="13" name="Text Placeholder 6">
            <a:extLst>
              <a:ext uri="{FF2B5EF4-FFF2-40B4-BE49-F238E27FC236}">
                <a16:creationId xmlns:a16="http://schemas.microsoft.com/office/drawing/2014/main" xmlns="" id="{042E2AD3-691E-6647-9705-39846476A961}"/>
              </a:ext>
            </a:extLst>
          </p:cNvPr>
          <p:cNvSpPr txBox="1">
            <a:spLocks/>
          </p:cNvSpPr>
          <p:nvPr/>
        </p:nvSpPr>
        <p:spPr>
          <a:xfrm>
            <a:off x="597223" y="564273"/>
            <a:ext cx="5140003" cy="357187"/>
          </a:xfrm>
          <a:prstGeom prst="rect">
            <a:avLst/>
          </a:prstGeom>
        </p:spPr>
        <p:txBody>
          <a:bodyPr vert="horz" lIns="0" tIns="0" rIns="0" bIns="0"/>
          <a:lstStyle>
            <a:lvl1pPr marL="0" indent="0" algn="l" defTabSz="457200" rtl="0" eaLnBrk="1" latinLnBrk="0" hangingPunct="1">
              <a:spcBef>
                <a:spcPct val="20000"/>
              </a:spcBef>
              <a:buFontTx/>
              <a:buNone/>
              <a:defRPr sz="2600" b="1"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009ED7"/>
                </a:solidFill>
              </a:rPr>
              <a:t>Aboriginal Procurement Policy</a:t>
            </a:r>
            <a:endParaRPr lang="en-US" dirty="0">
              <a:solidFill>
                <a:srgbClr val="009ED7"/>
              </a:solidFill>
            </a:endParaRPr>
          </a:p>
        </p:txBody>
      </p:sp>
      <p:pic>
        <p:nvPicPr>
          <p:cNvPr id="4" name="Picture 3"/>
          <p:cNvPicPr>
            <a:picLocks noChangeAspect="1"/>
          </p:cNvPicPr>
          <p:nvPr/>
        </p:nvPicPr>
        <p:blipFill>
          <a:blip r:embed="rId2"/>
          <a:stretch>
            <a:fillRect/>
          </a:stretch>
        </p:blipFill>
        <p:spPr>
          <a:xfrm>
            <a:off x="1053387" y="1439110"/>
            <a:ext cx="6694352" cy="3381879"/>
          </a:xfrm>
          <a:prstGeom prst="rect">
            <a:avLst/>
          </a:prstGeom>
        </p:spPr>
      </p:pic>
      <p:sp>
        <p:nvSpPr>
          <p:cNvPr id="11" name="TextBox 10"/>
          <p:cNvSpPr txBox="1"/>
          <p:nvPr/>
        </p:nvSpPr>
        <p:spPr>
          <a:xfrm>
            <a:off x="826618" y="4740251"/>
            <a:ext cx="4910608" cy="307777"/>
          </a:xfrm>
          <a:prstGeom prst="rect">
            <a:avLst/>
          </a:prstGeom>
          <a:noFill/>
        </p:spPr>
        <p:txBody>
          <a:bodyPr wrap="square" rtlCol="0">
            <a:spAutoFit/>
          </a:bodyPr>
          <a:lstStyle/>
          <a:p>
            <a:r>
              <a:rPr lang="en-AU" sz="1400" dirty="0" smtClean="0"/>
              <a:t>Source: </a:t>
            </a:r>
            <a:r>
              <a:rPr lang="en-AU" sz="1400" dirty="0" smtClean="0">
                <a:hlinkClick r:id="rId3"/>
              </a:rPr>
              <a:t>Aboriginal Procurement Policy</a:t>
            </a:r>
            <a:endParaRPr lang="en-AU" sz="1400" dirty="0"/>
          </a:p>
        </p:txBody>
      </p:sp>
    </p:spTree>
    <p:extLst>
      <p:ext uri="{BB962C8B-B14F-4D97-AF65-F5344CB8AC3E}">
        <p14:creationId xmlns:p14="http://schemas.microsoft.com/office/powerpoint/2010/main" val="4283442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a:t>Heading</a:t>
            </a:r>
          </a:p>
        </p:txBody>
      </p:sp>
      <p:sp>
        <p:nvSpPr>
          <p:cNvPr id="7" name="Text Placeholder 6"/>
          <p:cNvSpPr>
            <a:spLocks noGrp="1"/>
          </p:cNvSpPr>
          <p:nvPr>
            <p:ph type="body" sz="quarter" idx="12"/>
          </p:nvPr>
        </p:nvSpPr>
        <p:spPr/>
        <p:txBody>
          <a:bodyPr/>
          <a:lstStyle/>
          <a:p>
            <a:r>
              <a:rPr lang="en-US" dirty="0"/>
              <a:t>Sub </a:t>
            </a:r>
            <a:r>
              <a:rPr lang="en-US" dirty="0" smtClean="0"/>
              <a:t>heading </a:t>
            </a:r>
            <a:endParaRPr lang="en-US" dirty="0"/>
          </a:p>
        </p:txBody>
      </p:sp>
      <p:sp>
        <p:nvSpPr>
          <p:cNvPr id="8" name="Subtitle 1"/>
          <p:cNvSpPr>
            <a:spLocks noGrp="1"/>
          </p:cNvSpPr>
          <p:nvPr>
            <p:ph type="subTitle" idx="1"/>
          </p:nvPr>
        </p:nvSpPr>
        <p:spPr>
          <a:xfrm>
            <a:off x="583084" y="1379264"/>
            <a:ext cx="7529043" cy="1593720"/>
          </a:xfrm>
        </p:spPr>
        <p:txBody>
          <a:bodyPr/>
          <a:lstStyle/>
          <a:p>
            <a:pPr marL="285750" indent="-285750">
              <a:buFont typeface="Arial" panose="020B0604020202020204" pitchFamily="34" charset="0"/>
              <a:buChar char="•"/>
            </a:pPr>
            <a:r>
              <a:rPr lang="en-AU" sz="1600" i="1" dirty="0" smtClean="0">
                <a:solidFill>
                  <a:srgbClr val="252245"/>
                </a:solidFill>
              </a:rPr>
              <a:t>An </a:t>
            </a:r>
            <a:r>
              <a:rPr lang="en-AU" sz="1600" i="1" dirty="0">
                <a:solidFill>
                  <a:srgbClr val="252245"/>
                </a:solidFill>
              </a:rPr>
              <a:t>agency may purchase goods and services valued up to $250,000 excluding GST, from an Aboriginal owned business after receiving a single quote provided that value for money and quality of goods and services can be </a:t>
            </a:r>
            <a:r>
              <a:rPr lang="en-AU" sz="1600" i="1" dirty="0" smtClean="0">
                <a:solidFill>
                  <a:srgbClr val="252245"/>
                </a:solidFill>
              </a:rPr>
              <a:t>demonstrated </a:t>
            </a:r>
            <a:r>
              <a:rPr lang="en-AU" sz="1100" dirty="0" smtClean="0">
                <a:solidFill>
                  <a:srgbClr val="252245"/>
                </a:solidFill>
              </a:rPr>
              <a:t>(Source: Aboriginal Procurement Policy 3.2.1)</a:t>
            </a:r>
            <a:endParaRPr lang="en-US" sz="1100" dirty="0">
              <a:solidFill>
                <a:srgbClr val="252245"/>
              </a:solidFill>
            </a:endParaRPr>
          </a:p>
        </p:txBody>
      </p:sp>
      <p:sp>
        <p:nvSpPr>
          <p:cNvPr id="13" name="Text Placeholder 6">
            <a:extLst>
              <a:ext uri="{FF2B5EF4-FFF2-40B4-BE49-F238E27FC236}">
                <a16:creationId xmlns:a16="http://schemas.microsoft.com/office/drawing/2014/main" xmlns="" id="{042E2AD3-691E-6647-9705-39846476A961}"/>
              </a:ext>
            </a:extLst>
          </p:cNvPr>
          <p:cNvSpPr txBox="1">
            <a:spLocks/>
          </p:cNvSpPr>
          <p:nvPr/>
        </p:nvSpPr>
        <p:spPr>
          <a:xfrm>
            <a:off x="597223" y="564273"/>
            <a:ext cx="6198598" cy="357187"/>
          </a:xfrm>
          <a:prstGeom prst="rect">
            <a:avLst/>
          </a:prstGeom>
        </p:spPr>
        <p:txBody>
          <a:bodyPr vert="horz" lIns="0" tIns="0" rIns="0" bIns="0"/>
          <a:lstStyle>
            <a:lvl1pPr marL="0" indent="0" algn="l" defTabSz="457200" rtl="0" eaLnBrk="1" latinLnBrk="0" hangingPunct="1">
              <a:spcBef>
                <a:spcPct val="20000"/>
              </a:spcBef>
              <a:buFontTx/>
              <a:buNone/>
              <a:defRPr sz="2600" b="1"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009ED7"/>
                </a:solidFill>
              </a:rPr>
              <a:t>Aboriginal Procurement Policy </a:t>
            </a:r>
            <a:r>
              <a:rPr lang="en-US" sz="1400" dirty="0" smtClean="0">
                <a:solidFill>
                  <a:srgbClr val="009ED7"/>
                </a:solidFill>
              </a:rPr>
              <a:t>continued</a:t>
            </a:r>
            <a:endParaRPr lang="en-US" sz="1400" dirty="0">
              <a:solidFill>
                <a:srgbClr val="009ED7"/>
              </a:solidFill>
            </a:endParaRPr>
          </a:p>
        </p:txBody>
      </p:sp>
      <p:pic>
        <p:nvPicPr>
          <p:cNvPr id="2" name="Picture 1"/>
          <p:cNvPicPr>
            <a:picLocks noChangeAspect="1"/>
          </p:cNvPicPr>
          <p:nvPr/>
        </p:nvPicPr>
        <p:blipFill>
          <a:blip r:embed="rId2"/>
          <a:stretch>
            <a:fillRect/>
          </a:stretch>
        </p:blipFill>
        <p:spPr>
          <a:xfrm>
            <a:off x="6623108" y="3388198"/>
            <a:ext cx="2428684" cy="890280"/>
          </a:xfrm>
          <a:prstGeom prst="rect">
            <a:avLst/>
          </a:prstGeom>
        </p:spPr>
      </p:pic>
      <p:sp>
        <p:nvSpPr>
          <p:cNvPr id="9" name="Subtitle 1"/>
          <p:cNvSpPr txBox="1">
            <a:spLocks/>
          </p:cNvSpPr>
          <p:nvPr/>
        </p:nvSpPr>
        <p:spPr>
          <a:xfrm>
            <a:off x="613819" y="3692680"/>
            <a:ext cx="6270827" cy="1593720"/>
          </a:xfrm>
          <a:prstGeom prst="rect">
            <a:avLst/>
          </a:prstGeom>
        </p:spPr>
        <p:txBody>
          <a:bodyPr lIns="0" tIns="0" rIns="0" bIns="0"/>
          <a:lstStyle>
            <a:lvl1pPr marL="0" indent="0" algn="l" defTabSz="457200" rtl="0" eaLnBrk="1" latinLnBrk="0" hangingPunct="1">
              <a:lnSpc>
                <a:spcPct val="110000"/>
              </a:lnSpc>
              <a:spcBef>
                <a:spcPct val="20000"/>
              </a:spcBef>
              <a:buFont typeface="Arial"/>
              <a:buNone/>
              <a:defRPr sz="1800" kern="1200" baseline="0">
                <a:solidFill>
                  <a:srgbClr val="000000"/>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r>
              <a:rPr lang="en-US" sz="1600" dirty="0" smtClean="0">
                <a:solidFill>
                  <a:srgbClr val="252245"/>
                </a:solidFill>
              </a:rPr>
              <a:t>You can search or inquire about Aboriginal suppliers</a:t>
            </a:r>
            <a:r>
              <a:rPr lang="en-US" dirty="0" smtClean="0">
                <a:solidFill>
                  <a:srgbClr val="252245"/>
                </a:solidFill>
              </a:rPr>
              <a:t>: </a:t>
            </a:r>
          </a:p>
        </p:txBody>
      </p:sp>
      <p:sp>
        <p:nvSpPr>
          <p:cNvPr id="10" name="Subtitle 1"/>
          <p:cNvSpPr txBox="1">
            <a:spLocks/>
          </p:cNvSpPr>
          <p:nvPr/>
        </p:nvSpPr>
        <p:spPr>
          <a:xfrm>
            <a:off x="1385748" y="4108195"/>
            <a:ext cx="6270827" cy="1593720"/>
          </a:xfrm>
          <a:prstGeom prst="rect">
            <a:avLst/>
          </a:prstGeom>
        </p:spPr>
        <p:txBody>
          <a:bodyPr lIns="0" tIns="0" rIns="0" bIns="0"/>
          <a:lstStyle>
            <a:lvl1pPr marL="0" indent="0" algn="l" defTabSz="457200" rtl="0" eaLnBrk="1" latinLnBrk="0" hangingPunct="1">
              <a:lnSpc>
                <a:spcPct val="110000"/>
              </a:lnSpc>
              <a:spcBef>
                <a:spcPct val="20000"/>
              </a:spcBef>
              <a:buFont typeface="Arial"/>
              <a:buNone/>
              <a:defRPr sz="1800" kern="1200" baseline="0">
                <a:solidFill>
                  <a:srgbClr val="000000"/>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buFont typeface="Courier New" panose="02070309020205020404" pitchFamily="49" charset="0"/>
              <a:buChar char="o"/>
            </a:pPr>
            <a:r>
              <a:rPr lang="en-US" sz="1600" dirty="0" smtClean="0">
                <a:solidFill>
                  <a:srgbClr val="252245"/>
                </a:solidFill>
              </a:rPr>
              <a:t>Supply Nation    </a:t>
            </a:r>
            <a:r>
              <a:rPr lang="en-US" sz="1600" dirty="0" smtClean="0">
                <a:solidFill>
                  <a:srgbClr val="252245"/>
                </a:solidFill>
                <a:hlinkClick r:id="rId3"/>
              </a:rPr>
              <a:t>supplynation.org.au</a:t>
            </a:r>
            <a:endParaRPr lang="en-US" sz="1600" dirty="0" smtClean="0">
              <a:solidFill>
                <a:srgbClr val="252245"/>
              </a:solidFill>
            </a:endParaRPr>
          </a:p>
          <a:p>
            <a:pPr marL="285750" indent="-285750">
              <a:buFont typeface="Courier New" panose="02070309020205020404" pitchFamily="49" charset="0"/>
              <a:buChar char="o"/>
            </a:pPr>
            <a:r>
              <a:rPr lang="en-US" sz="1600" dirty="0" smtClean="0">
                <a:solidFill>
                  <a:srgbClr val="252245"/>
                </a:solidFill>
              </a:rPr>
              <a:t>NSW Indigenous Chamber of Commerce </a:t>
            </a:r>
            <a:r>
              <a:rPr lang="en-US" sz="1600" dirty="0" smtClean="0">
                <a:solidFill>
                  <a:srgbClr val="252245"/>
                </a:solidFill>
                <a:hlinkClick r:id="rId4"/>
              </a:rPr>
              <a:t>nswicc.com.au</a:t>
            </a:r>
            <a:r>
              <a:rPr lang="en-US" sz="1600" dirty="0" smtClean="0">
                <a:solidFill>
                  <a:srgbClr val="252245"/>
                </a:solidFill>
              </a:rPr>
              <a:t> </a:t>
            </a:r>
          </a:p>
        </p:txBody>
      </p:sp>
      <p:pic>
        <p:nvPicPr>
          <p:cNvPr id="3" name="Picture 2"/>
          <p:cNvPicPr>
            <a:picLocks noChangeAspect="1"/>
          </p:cNvPicPr>
          <p:nvPr/>
        </p:nvPicPr>
        <p:blipFill>
          <a:blip r:embed="rId5"/>
          <a:stretch>
            <a:fillRect/>
          </a:stretch>
        </p:blipFill>
        <p:spPr>
          <a:xfrm>
            <a:off x="7099834" y="4330963"/>
            <a:ext cx="1795919" cy="659725"/>
          </a:xfrm>
          <a:prstGeom prst="rect">
            <a:avLst/>
          </a:prstGeom>
        </p:spPr>
      </p:pic>
      <p:sp>
        <p:nvSpPr>
          <p:cNvPr id="14" name="Subtitle 1"/>
          <p:cNvSpPr txBox="1">
            <a:spLocks/>
          </p:cNvSpPr>
          <p:nvPr/>
        </p:nvSpPr>
        <p:spPr>
          <a:xfrm>
            <a:off x="604856" y="2772819"/>
            <a:ext cx="7449179" cy="1593720"/>
          </a:xfrm>
          <a:prstGeom prst="rect">
            <a:avLst/>
          </a:prstGeom>
        </p:spPr>
        <p:txBody>
          <a:bodyPr lIns="0" tIns="0" rIns="0" bIns="0"/>
          <a:lstStyle>
            <a:lvl1pPr marL="0" indent="0" algn="l" defTabSz="457200" rtl="0" eaLnBrk="1" latinLnBrk="0" hangingPunct="1">
              <a:lnSpc>
                <a:spcPct val="110000"/>
              </a:lnSpc>
              <a:spcBef>
                <a:spcPct val="20000"/>
              </a:spcBef>
              <a:buFont typeface="Arial"/>
              <a:buNone/>
              <a:defRPr sz="1800" kern="1200" baseline="0">
                <a:solidFill>
                  <a:srgbClr val="000000"/>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r>
              <a:rPr lang="en-US" sz="1600" dirty="0" smtClean="0">
                <a:solidFill>
                  <a:srgbClr val="252245"/>
                </a:solidFill>
              </a:rPr>
              <a:t>There are many excellent Aboriginal businesses, services suppliers and contractors working across NSW</a:t>
            </a:r>
          </a:p>
        </p:txBody>
      </p:sp>
    </p:spTree>
    <p:extLst>
      <p:ext uri="{BB962C8B-B14F-4D97-AF65-F5344CB8AC3E}">
        <p14:creationId xmlns:p14="http://schemas.microsoft.com/office/powerpoint/2010/main" val="4059380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a:t>Heading</a:t>
            </a:r>
          </a:p>
        </p:txBody>
      </p:sp>
      <p:sp>
        <p:nvSpPr>
          <p:cNvPr id="7" name="Text Placeholder 6"/>
          <p:cNvSpPr>
            <a:spLocks noGrp="1"/>
          </p:cNvSpPr>
          <p:nvPr>
            <p:ph type="body" sz="quarter" idx="12"/>
          </p:nvPr>
        </p:nvSpPr>
        <p:spPr/>
        <p:txBody>
          <a:bodyPr/>
          <a:lstStyle/>
          <a:p>
            <a:r>
              <a:rPr lang="en-US" dirty="0"/>
              <a:t>Sub heading</a:t>
            </a:r>
          </a:p>
        </p:txBody>
      </p:sp>
      <p:sp>
        <p:nvSpPr>
          <p:cNvPr id="8" name="Subtitle 1"/>
          <p:cNvSpPr>
            <a:spLocks noGrp="1"/>
          </p:cNvSpPr>
          <p:nvPr>
            <p:ph type="subTitle" idx="1"/>
          </p:nvPr>
        </p:nvSpPr>
        <p:spPr>
          <a:xfrm>
            <a:off x="612775" y="1500933"/>
            <a:ext cx="6948313" cy="1593720"/>
          </a:xfrm>
        </p:spPr>
        <p:txBody>
          <a:bodyPr/>
          <a:lstStyle/>
          <a:p>
            <a:pPr marL="285750" indent="-285750">
              <a:buFont typeface="Arial" panose="020B0604020202020204" pitchFamily="34" charset="0"/>
              <a:buChar char="•"/>
            </a:pPr>
            <a:r>
              <a:rPr lang="en-AU" dirty="0" smtClean="0">
                <a:solidFill>
                  <a:srgbClr val="252245"/>
                </a:solidFill>
              </a:rPr>
              <a:t>What </a:t>
            </a:r>
            <a:r>
              <a:rPr lang="en-AU" dirty="0">
                <a:solidFill>
                  <a:srgbClr val="252245"/>
                </a:solidFill>
              </a:rPr>
              <a:t>does reconciliation mean to you</a:t>
            </a:r>
            <a:r>
              <a:rPr lang="en-AU" dirty="0" smtClean="0">
                <a:solidFill>
                  <a:srgbClr val="252245"/>
                </a:solidFill>
              </a:rPr>
              <a:t>?</a:t>
            </a:r>
          </a:p>
          <a:p>
            <a:pPr marL="285750" indent="-285750">
              <a:buFont typeface="Arial" panose="020B0604020202020204" pitchFamily="34" charset="0"/>
              <a:buChar char="•"/>
            </a:pPr>
            <a:endParaRPr lang="en-AU" dirty="0">
              <a:solidFill>
                <a:srgbClr val="252245"/>
              </a:solidFill>
            </a:endParaRPr>
          </a:p>
          <a:p>
            <a:pPr marL="285750" indent="-285750">
              <a:buFont typeface="Arial" panose="020B0604020202020204" pitchFamily="34" charset="0"/>
              <a:buChar char="•"/>
            </a:pPr>
            <a:r>
              <a:rPr lang="en-AU" dirty="0">
                <a:solidFill>
                  <a:srgbClr val="252245"/>
                </a:solidFill>
              </a:rPr>
              <a:t>How can our team collaborate and contribute with Aboriginal </a:t>
            </a:r>
            <a:r>
              <a:rPr lang="en-AU" dirty="0" smtClean="0">
                <a:solidFill>
                  <a:srgbClr val="252245"/>
                </a:solidFill>
              </a:rPr>
              <a:t>communities </a:t>
            </a:r>
            <a:r>
              <a:rPr lang="en-AU" dirty="0">
                <a:solidFill>
                  <a:srgbClr val="252245"/>
                </a:solidFill>
              </a:rPr>
              <a:t>for greater outcomes in the work we do?</a:t>
            </a:r>
          </a:p>
          <a:p>
            <a:endParaRPr lang="en-US" dirty="0" smtClean="0">
              <a:solidFill>
                <a:srgbClr val="252245"/>
              </a:solidFill>
            </a:endParaRPr>
          </a:p>
          <a:p>
            <a:pPr marL="285750" indent="-285750">
              <a:buFont typeface="Arial" panose="020B0604020202020204" pitchFamily="34" charset="0"/>
              <a:buChar char="•"/>
            </a:pPr>
            <a:r>
              <a:rPr lang="en-US" dirty="0" smtClean="0">
                <a:solidFill>
                  <a:srgbClr val="252245"/>
                </a:solidFill>
              </a:rPr>
              <a:t>How </a:t>
            </a:r>
            <a:r>
              <a:rPr lang="en-US" dirty="0" smtClean="0">
                <a:solidFill>
                  <a:srgbClr val="252245"/>
                </a:solidFill>
              </a:rPr>
              <a:t>could we be more proactive with sourcing and working with Aboriginal suppliers? </a:t>
            </a:r>
            <a:endParaRPr lang="en-US" i="1" dirty="0" smtClean="0">
              <a:solidFill>
                <a:srgbClr val="252245"/>
              </a:solidFill>
            </a:endParaRPr>
          </a:p>
          <a:p>
            <a:endParaRPr lang="en-US" i="1" dirty="0" smtClean="0">
              <a:solidFill>
                <a:srgbClr val="252245"/>
              </a:solidFill>
            </a:endParaRPr>
          </a:p>
          <a:p>
            <a:pPr marL="285750" indent="-285750">
              <a:buFont typeface="Arial" panose="020B0604020202020204" pitchFamily="34" charset="0"/>
              <a:buChar char="•"/>
            </a:pPr>
            <a:r>
              <a:rPr lang="en-US" dirty="0" smtClean="0">
                <a:solidFill>
                  <a:srgbClr val="252245"/>
                </a:solidFill>
              </a:rPr>
              <a:t>What </a:t>
            </a:r>
            <a:r>
              <a:rPr lang="en-US" b="1" dirty="0" smtClean="0">
                <a:solidFill>
                  <a:srgbClr val="252245"/>
                </a:solidFill>
              </a:rPr>
              <a:t>else</a:t>
            </a:r>
            <a:r>
              <a:rPr lang="en-US" dirty="0" smtClean="0">
                <a:solidFill>
                  <a:srgbClr val="252245"/>
                </a:solidFill>
              </a:rPr>
              <a:t> could we do to </a:t>
            </a:r>
            <a:r>
              <a:rPr lang="en-US" dirty="0" smtClean="0">
                <a:solidFill>
                  <a:srgbClr val="252245"/>
                </a:solidFill>
              </a:rPr>
              <a:t>contribute </a:t>
            </a:r>
            <a:r>
              <a:rPr lang="en-US" dirty="0" smtClean="0">
                <a:solidFill>
                  <a:srgbClr val="252245"/>
                </a:solidFill>
              </a:rPr>
              <a:t>reconciliation?</a:t>
            </a:r>
            <a:br>
              <a:rPr lang="en-US" dirty="0" smtClean="0">
                <a:solidFill>
                  <a:srgbClr val="252245"/>
                </a:solidFill>
              </a:rPr>
            </a:br>
            <a:endParaRPr lang="en-US" dirty="0" smtClean="0">
              <a:solidFill>
                <a:srgbClr val="252245"/>
              </a:solidFill>
            </a:endParaRPr>
          </a:p>
        </p:txBody>
      </p:sp>
      <p:sp>
        <p:nvSpPr>
          <p:cNvPr id="12" name="Text Placeholder 5">
            <a:extLst>
              <a:ext uri="{FF2B5EF4-FFF2-40B4-BE49-F238E27FC236}">
                <a16:creationId xmlns:a16="http://schemas.microsoft.com/office/drawing/2014/main" xmlns="" id="{99D5EEA2-D3A3-0940-8908-92C70089FE94}"/>
              </a:ext>
            </a:extLst>
          </p:cNvPr>
          <p:cNvSpPr txBox="1">
            <a:spLocks/>
          </p:cNvSpPr>
          <p:nvPr/>
        </p:nvSpPr>
        <p:spPr>
          <a:xfrm>
            <a:off x="613519" y="1012741"/>
            <a:ext cx="5948215" cy="451047"/>
          </a:xfrm>
          <a:prstGeom prst="rect">
            <a:avLst/>
          </a:prstGeom>
        </p:spPr>
        <p:txBody>
          <a:bodyPr vert="horz" lIns="0" tIns="0" rIns="0" bIns="0"/>
          <a:lstStyle>
            <a:lvl1pPr marL="0" indent="0" algn="l" defTabSz="457200" rtl="0" eaLnBrk="1" latinLnBrk="0" hangingPunct="1">
              <a:spcBef>
                <a:spcPct val="20000"/>
              </a:spcBef>
              <a:buFontTx/>
              <a:buNone/>
              <a:defRPr sz="15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009ED7"/>
                </a:solidFill>
              </a:rPr>
              <a:t>What can we do?</a:t>
            </a:r>
            <a:endParaRPr lang="en-US" dirty="0">
              <a:solidFill>
                <a:srgbClr val="009ED7"/>
              </a:solidFill>
            </a:endParaRPr>
          </a:p>
        </p:txBody>
      </p:sp>
      <p:sp>
        <p:nvSpPr>
          <p:cNvPr id="13" name="Text Placeholder 6">
            <a:extLst>
              <a:ext uri="{FF2B5EF4-FFF2-40B4-BE49-F238E27FC236}">
                <a16:creationId xmlns:a16="http://schemas.microsoft.com/office/drawing/2014/main" xmlns="" id="{042E2AD3-691E-6647-9705-39846476A961}"/>
              </a:ext>
            </a:extLst>
          </p:cNvPr>
          <p:cNvSpPr txBox="1">
            <a:spLocks/>
          </p:cNvSpPr>
          <p:nvPr/>
        </p:nvSpPr>
        <p:spPr>
          <a:xfrm>
            <a:off x="597223" y="564273"/>
            <a:ext cx="5140003" cy="357187"/>
          </a:xfrm>
          <a:prstGeom prst="rect">
            <a:avLst/>
          </a:prstGeom>
        </p:spPr>
        <p:txBody>
          <a:bodyPr vert="horz" lIns="0" tIns="0" rIns="0" bIns="0"/>
          <a:lstStyle>
            <a:lvl1pPr marL="0" indent="0" algn="l" defTabSz="457200" rtl="0" eaLnBrk="1" latinLnBrk="0" hangingPunct="1">
              <a:spcBef>
                <a:spcPct val="20000"/>
              </a:spcBef>
              <a:buFontTx/>
              <a:buNone/>
              <a:defRPr sz="2600" b="1"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009ED7"/>
                </a:solidFill>
              </a:rPr>
              <a:t>Actions we can take </a:t>
            </a:r>
            <a:endParaRPr lang="en-US" dirty="0">
              <a:solidFill>
                <a:srgbClr val="009ED7"/>
              </a:solidFill>
            </a:endParaRPr>
          </a:p>
        </p:txBody>
      </p:sp>
    </p:spTree>
    <p:extLst>
      <p:ext uri="{BB962C8B-B14F-4D97-AF65-F5344CB8AC3E}">
        <p14:creationId xmlns:p14="http://schemas.microsoft.com/office/powerpoint/2010/main" val="750444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lstStyle/>
          <a:p>
            <a:r>
              <a:rPr lang="en-US" dirty="0"/>
              <a:t>Sub heading</a:t>
            </a:r>
          </a:p>
        </p:txBody>
      </p:sp>
      <p:sp>
        <p:nvSpPr>
          <p:cNvPr id="13" name="Text Placeholder 6">
            <a:extLst>
              <a:ext uri="{FF2B5EF4-FFF2-40B4-BE49-F238E27FC236}">
                <a16:creationId xmlns:a16="http://schemas.microsoft.com/office/drawing/2014/main" xmlns="" id="{042E2AD3-691E-6647-9705-39846476A961}"/>
              </a:ext>
            </a:extLst>
          </p:cNvPr>
          <p:cNvSpPr txBox="1">
            <a:spLocks/>
          </p:cNvSpPr>
          <p:nvPr/>
        </p:nvSpPr>
        <p:spPr>
          <a:xfrm>
            <a:off x="597223" y="564273"/>
            <a:ext cx="5140003" cy="357187"/>
          </a:xfrm>
          <a:prstGeom prst="rect">
            <a:avLst/>
          </a:prstGeom>
        </p:spPr>
        <p:txBody>
          <a:bodyPr vert="horz" lIns="0" tIns="0" rIns="0" bIns="0"/>
          <a:lstStyle>
            <a:lvl1pPr marL="0" indent="0" algn="l" defTabSz="457200" rtl="0" eaLnBrk="1" latinLnBrk="0" hangingPunct="1">
              <a:spcBef>
                <a:spcPct val="20000"/>
              </a:spcBef>
              <a:buFontTx/>
              <a:buNone/>
              <a:defRPr sz="2600" b="1"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009ED7"/>
                </a:solidFill>
              </a:rPr>
              <a:t>Next steps</a:t>
            </a:r>
            <a:endParaRPr lang="en-US" dirty="0">
              <a:solidFill>
                <a:srgbClr val="009ED7"/>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695602505"/>
              </p:ext>
            </p:extLst>
          </p:nvPr>
        </p:nvGraphicFramePr>
        <p:xfrm>
          <a:off x="613519" y="1463788"/>
          <a:ext cx="7557558" cy="2931160"/>
        </p:xfrm>
        <a:graphic>
          <a:graphicData uri="http://schemas.openxmlformats.org/drawingml/2006/table">
            <a:tbl>
              <a:tblPr firstRow="1" bandRow="1">
                <a:tableStyleId>{00A15C55-8517-42AA-B614-E9B94910E393}</a:tableStyleId>
              </a:tblPr>
              <a:tblGrid>
                <a:gridCol w="3804862"/>
                <a:gridCol w="2136038"/>
                <a:gridCol w="1616658"/>
              </a:tblGrid>
              <a:tr h="370840">
                <a:tc>
                  <a:txBody>
                    <a:bodyPr/>
                    <a:lstStyle/>
                    <a:p>
                      <a:r>
                        <a:rPr lang="en-AU" dirty="0" smtClean="0">
                          <a:solidFill>
                            <a:srgbClr val="FFFFFF"/>
                          </a:solidFill>
                        </a:rPr>
                        <a:t>What</a:t>
                      </a:r>
                      <a:endParaRPr lang="en-AU" dirty="0">
                        <a:solidFill>
                          <a:srgbClr val="FFFFFF"/>
                        </a:solidFill>
                      </a:endParaRPr>
                    </a:p>
                  </a:txBody>
                  <a:tcPr/>
                </a:tc>
                <a:tc>
                  <a:txBody>
                    <a:bodyPr/>
                    <a:lstStyle/>
                    <a:p>
                      <a:r>
                        <a:rPr lang="en-AU" dirty="0" smtClean="0">
                          <a:solidFill>
                            <a:srgbClr val="FFFFFF"/>
                          </a:solidFill>
                        </a:rPr>
                        <a:t>Who </a:t>
                      </a:r>
                      <a:endParaRPr lang="en-AU" dirty="0">
                        <a:solidFill>
                          <a:srgbClr val="FFFFFF"/>
                        </a:solidFill>
                      </a:endParaRPr>
                    </a:p>
                  </a:txBody>
                  <a:tcPr/>
                </a:tc>
                <a:tc>
                  <a:txBody>
                    <a:bodyPr/>
                    <a:lstStyle/>
                    <a:p>
                      <a:r>
                        <a:rPr lang="en-AU" dirty="0" smtClean="0">
                          <a:solidFill>
                            <a:srgbClr val="FFFFFF"/>
                          </a:solidFill>
                        </a:rPr>
                        <a:t>When </a:t>
                      </a:r>
                      <a:endParaRPr lang="en-AU" dirty="0">
                        <a:solidFill>
                          <a:srgbClr val="FFFFFF"/>
                        </a:solidFill>
                      </a:endParaRPr>
                    </a:p>
                  </a:txBody>
                  <a:tcPr/>
                </a:tc>
              </a:tr>
              <a:tr h="370840">
                <a:tc>
                  <a:txBody>
                    <a:bodyPr/>
                    <a:lstStyle/>
                    <a:p>
                      <a:endParaRPr lang="en-AU" dirty="0" smtClean="0"/>
                    </a:p>
                    <a:p>
                      <a:endParaRPr lang="en-AU" dirty="0"/>
                    </a:p>
                  </a:txBody>
                  <a:tcPr/>
                </a:tc>
                <a:tc>
                  <a:txBody>
                    <a:bodyPr/>
                    <a:lstStyle/>
                    <a:p>
                      <a:endParaRPr lang="en-AU" dirty="0"/>
                    </a:p>
                  </a:txBody>
                  <a:tcPr/>
                </a:tc>
                <a:tc>
                  <a:txBody>
                    <a:bodyPr/>
                    <a:lstStyle/>
                    <a:p>
                      <a:endParaRPr lang="en-AU" dirty="0"/>
                    </a:p>
                  </a:txBody>
                  <a:tcPr/>
                </a:tc>
              </a:tr>
              <a:tr h="370840">
                <a:tc>
                  <a:txBody>
                    <a:bodyPr/>
                    <a:lstStyle/>
                    <a:p>
                      <a:endParaRPr lang="en-AU" dirty="0" smtClean="0"/>
                    </a:p>
                    <a:p>
                      <a:endParaRPr lang="en-AU" dirty="0"/>
                    </a:p>
                  </a:txBody>
                  <a:tcPr/>
                </a:tc>
                <a:tc>
                  <a:txBody>
                    <a:bodyPr/>
                    <a:lstStyle/>
                    <a:p>
                      <a:endParaRPr lang="en-AU" dirty="0"/>
                    </a:p>
                  </a:txBody>
                  <a:tcPr/>
                </a:tc>
                <a:tc>
                  <a:txBody>
                    <a:bodyPr/>
                    <a:lstStyle/>
                    <a:p>
                      <a:endParaRPr lang="en-AU" dirty="0"/>
                    </a:p>
                  </a:txBody>
                  <a:tcPr/>
                </a:tc>
              </a:tr>
              <a:tr h="370840">
                <a:tc>
                  <a:txBody>
                    <a:bodyPr/>
                    <a:lstStyle/>
                    <a:p>
                      <a:endParaRPr lang="en-AU" dirty="0" smtClean="0"/>
                    </a:p>
                    <a:p>
                      <a:endParaRPr lang="en-AU" dirty="0"/>
                    </a:p>
                  </a:txBody>
                  <a:tcPr/>
                </a:tc>
                <a:tc>
                  <a:txBody>
                    <a:bodyPr/>
                    <a:lstStyle/>
                    <a:p>
                      <a:endParaRPr lang="en-AU" dirty="0"/>
                    </a:p>
                  </a:txBody>
                  <a:tcPr/>
                </a:tc>
                <a:tc>
                  <a:txBody>
                    <a:bodyPr/>
                    <a:lstStyle/>
                    <a:p>
                      <a:endParaRPr lang="en-AU" dirty="0"/>
                    </a:p>
                  </a:txBody>
                  <a:tcPr/>
                </a:tc>
              </a:tr>
              <a:tr h="370840">
                <a:tc>
                  <a:txBody>
                    <a:bodyPr/>
                    <a:lstStyle/>
                    <a:p>
                      <a:endParaRPr lang="en-AU" dirty="0" smtClean="0"/>
                    </a:p>
                    <a:p>
                      <a:endParaRPr lang="en-AU" dirty="0"/>
                    </a:p>
                  </a:txBody>
                  <a:tcPr/>
                </a:tc>
                <a:tc>
                  <a:txBody>
                    <a:bodyPr/>
                    <a:lstStyle/>
                    <a:p>
                      <a:endParaRPr lang="en-AU" dirty="0"/>
                    </a:p>
                  </a:txBody>
                  <a:tcPr/>
                </a:tc>
                <a:tc>
                  <a:txBody>
                    <a:bodyPr/>
                    <a:lstStyle/>
                    <a:p>
                      <a:endParaRPr lang="en-AU" dirty="0"/>
                    </a:p>
                  </a:txBody>
                  <a:tcPr/>
                </a:tc>
              </a:tr>
            </a:tbl>
          </a:graphicData>
        </a:graphic>
      </p:graphicFrame>
      <p:sp>
        <p:nvSpPr>
          <p:cNvPr id="10" name="Text Placeholder 5">
            <a:extLst>
              <a:ext uri="{FF2B5EF4-FFF2-40B4-BE49-F238E27FC236}">
                <a16:creationId xmlns:a16="http://schemas.microsoft.com/office/drawing/2014/main" xmlns="" id="{99D5EEA2-D3A3-0940-8908-92C70089FE94}"/>
              </a:ext>
            </a:extLst>
          </p:cNvPr>
          <p:cNvSpPr txBox="1">
            <a:spLocks/>
          </p:cNvSpPr>
          <p:nvPr/>
        </p:nvSpPr>
        <p:spPr>
          <a:xfrm>
            <a:off x="613519" y="1012741"/>
            <a:ext cx="5948215" cy="451047"/>
          </a:xfrm>
          <a:prstGeom prst="rect">
            <a:avLst/>
          </a:prstGeom>
        </p:spPr>
        <p:txBody>
          <a:bodyPr vert="horz" lIns="0" tIns="0" rIns="0" bIns="0"/>
          <a:lstStyle>
            <a:lvl1pPr marL="0" indent="0" algn="l" defTabSz="457200" rtl="0" eaLnBrk="1" latinLnBrk="0" hangingPunct="1">
              <a:spcBef>
                <a:spcPct val="20000"/>
              </a:spcBef>
              <a:buFontTx/>
              <a:buNone/>
              <a:defRPr sz="15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009ED7"/>
                </a:solidFill>
              </a:rPr>
              <a:t>Record any specific actions we decide to take</a:t>
            </a:r>
            <a:endParaRPr lang="en-US" dirty="0">
              <a:solidFill>
                <a:srgbClr val="009ED7"/>
              </a:solidFill>
            </a:endParaRPr>
          </a:p>
        </p:txBody>
      </p:sp>
    </p:spTree>
    <p:extLst>
      <p:ext uri="{BB962C8B-B14F-4D97-AF65-F5344CB8AC3E}">
        <p14:creationId xmlns:p14="http://schemas.microsoft.com/office/powerpoint/2010/main" val="1709190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2444" y="2383741"/>
            <a:ext cx="7918450" cy="783512"/>
          </a:xfrm>
        </p:spPr>
        <p:txBody>
          <a:bodyPr/>
          <a:lstStyle/>
          <a:p>
            <a:r>
              <a:rPr lang="en-US" dirty="0" smtClean="0">
                <a:solidFill>
                  <a:srgbClr val="252245"/>
                </a:solidFill>
              </a:rPr>
              <a:t>Thank you</a:t>
            </a:r>
            <a:endParaRPr lang="en-US" dirty="0">
              <a:solidFill>
                <a:srgbClr val="252245"/>
              </a:solidFill>
            </a:endParaRPr>
          </a:p>
        </p:txBody>
      </p:sp>
    </p:spTree>
    <p:extLst>
      <p:ext uri="{BB962C8B-B14F-4D97-AF65-F5344CB8AC3E}">
        <p14:creationId xmlns:p14="http://schemas.microsoft.com/office/powerpoint/2010/main" val="3406571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a:t>Heading</a:t>
            </a:r>
          </a:p>
        </p:txBody>
      </p:sp>
      <p:sp>
        <p:nvSpPr>
          <p:cNvPr id="7" name="Text Placeholder 6"/>
          <p:cNvSpPr>
            <a:spLocks noGrp="1"/>
          </p:cNvSpPr>
          <p:nvPr>
            <p:ph type="body" sz="quarter" idx="12"/>
          </p:nvPr>
        </p:nvSpPr>
        <p:spPr/>
        <p:txBody>
          <a:bodyPr/>
          <a:lstStyle/>
          <a:p>
            <a:r>
              <a:rPr lang="en-US" dirty="0"/>
              <a:t>Sub heading</a:t>
            </a:r>
          </a:p>
        </p:txBody>
      </p:sp>
      <p:sp>
        <p:nvSpPr>
          <p:cNvPr id="8" name="Subtitle 1"/>
          <p:cNvSpPr>
            <a:spLocks noGrp="1"/>
          </p:cNvSpPr>
          <p:nvPr>
            <p:ph type="subTitle" idx="1"/>
          </p:nvPr>
        </p:nvSpPr>
        <p:spPr>
          <a:xfrm>
            <a:off x="612775" y="1262729"/>
            <a:ext cx="7918449" cy="1593720"/>
          </a:xfrm>
        </p:spPr>
        <p:txBody>
          <a:bodyPr/>
          <a:lstStyle/>
          <a:p>
            <a:r>
              <a:rPr lang="en-US" i="1" dirty="0" smtClean="0">
                <a:solidFill>
                  <a:srgbClr val="252245"/>
                </a:solidFill>
              </a:rPr>
              <a:t>This guide has been prepared for teams and individuals to reflect on the significance of National Reconciliation Week 2020 for Transport, our own commitment to reconciliation, and to identify specific actions that you can take to contribute to reconciliation. </a:t>
            </a:r>
          </a:p>
          <a:p>
            <a:endParaRPr lang="en-US" dirty="0" smtClean="0">
              <a:solidFill>
                <a:srgbClr val="252245"/>
              </a:solidFill>
            </a:endParaRPr>
          </a:p>
        </p:txBody>
      </p:sp>
      <p:sp>
        <p:nvSpPr>
          <p:cNvPr id="13" name="Text Placeholder 6">
            <a:extLst>
              <a:ext uri="{FF2B5EF4-FFF2-40B4-BE49-F238E27FC236}">
                <a16:creationId xmlns:a16="http://schemas.microsoft.com/office/drawing/2014/main" xmlns="" id="{042E2AD3-691E-6647-9705-39846476A961}"/>
              </a:ext>
            </a:extLst>
          </p:cNvPr>
          <p:cNvSpPr txBox="1">
            <a:spLocks/>
          </p:cNvSpPr>
          <p:nvPr/>
        </p:nvSpPr>
        <p:spPr>
          <a:xfrm>
            <a:off x="597223" y="564273"/>
            <a:ext cx="5140003" cy="357187"/>
          </a:xfrm>
          <a:prstGeom prst="rect">
            <a:avLst/>
          </a:prstGeom>
        </p:spPr>
        <p:txBody>
          <a:bodyPr vert="horz" lIns="0" tIns="0" rIns="0" bIns="0"/>
          <a:lstStyle>
            <a:lvl1pPr marL="0" indent="0" algn="l" defTabSz="457200" rtl="0" eaLnBrk="1" latinLnBrk="0" hangingPunct="1">
              <a:spcBef>
                <a:spcPct val="20000"/>
              </a:spcBef>
              <a:buFontTx/>
              <a:buNone/>
              <a:defRPr sz="2600" b="1"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009ED7"/>
                </a:solidFill>
              </a:rPr>
              <a:t>About this conversation guide</a:t>
            </a:r>
            <a:endParaRPr lang="en-US" dirty="0">
              <a:solidFill>
                <a:srgbClr val="009ED7"/>
              </a:solidFill>
            </a:endParaRPr>
          </a:p>
        </p:txBody>
      </p:sp>
      <p:sp>
        <p:nvSpPr>
          <p:cNvPr id="9" name="Subtitle 1"/>
          <p:cNvSpPr txBox="1">
            <a:spLocks/>
          </p:cNvSpPr>
          <p:nvPr/>
        </p:nvSpPr>
        <p:spPr>
          <a:xfrm>
            <a:off x="625228" y="2672350"/>
            <a:ext cx="8142253" cy="1593720"/>
          </a:xfrm>
          <a:prstGeom prst="rect">
            <a:avLst/>
          </a:prstGeom>
        </p:spPr>
        <p:txBody>
          <a:bodyPr lIns="0" tIns="0" rIns="0" bIns="0"/>
          <a:lstStyle>
            <a:lvl1pPr marL="0" indent="0" algn="l" defTabSz="457200" rtl="0" eaLnBrk="1" latinLnBrk="0" hangingPunct="1">
              <a:lnSpc>
                <a:spcPct val="110000"/>
              </a:lnSpc>
              <a:spcBef>
                <a:spcPct val="20000"/>
              </a:spcBef>
              <a:buFont typeface="Arial"/>
              <a:buNone/>
              <a:defRPr sz="1800" kern="1200" baseline="0">
                <a:solidFill>
                  <a:srgbClr val="000000"/>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i="1" dirty="0">
                <a:solidFill>
                  <a:srgbClr val="252245"/>
                </a:solidFill>
              </a:rPr>
              <a:t>Resources to assist you in </a:t>
            </a:r>
            <a:r>
              <a:rPr lang="en-US" i="1" dirty="0" smtClean="0">
                <a:solidFill>
                  <a:srgbClr val="252245"/>
                </a:solidFill>
              </a:rPr>
              <a:t>preparing for and having </a:t>
            </a:r>
            <a:r>
              <a:rPr lang="en-US" i="1" dirty="0">
                <a:solidFill>
                  <a:srgbClr val="252245"/>
                </a:solidFill>
              </a:rPr>
              <a:t>a good </a:t>
            </a:r>
            <a:r>
              <a:rPr lang="en-US" i="1" dirty="0" smtClean="0">
                <a:solidFill>
                  <a:srgbClr val="252245"/>
                </a:solidFill>
              </a:rPr>
              <a:t>conversation:</a:t>
            </a:r>
            <a:endParaRPr lang="en-US" i="1" dirty="0">
              <a:solidFill>
                <a:srgbClr val="252245"/>
              </a:solidFill>
            </a:endParaRPr>
          </a:p>
          <a:p>
            <a:pPr marL="285750" indent="-285750">
              <a:buFont typeface="Arial" panose="020B0604020202020204" pitchFamily="34" charset="0"/>
              <a:buChar char="•"/>
            </a:pPr>
            <a:r>
              <a:rPr lang="en-US" sz="1600" dirty="0">
                <a:solidFill>
                  <a:srgbClr val="252245"/>
                </a:solidFill>
                <a:hlinkClick r:id="rId2"/>
              </a:rPr>
              <a:t>National Reconciliation 2020 Transport webisode</a:t>
            </a:r>
            <a:r>
              <a:rPr lang="en-US" sz="1600" dirty="0">
                <a:solidFill>
                  <a:srgbClr val="252245"/>
                </a:solidFill>
              </a:rPr>
              <a:t> (watch it live at 10am on Wednesday 27 May or any time afterwards as catch-up</a:t>
            </a:r>
            <a:r>
              <a:rPr lang="en-US" sz="1600" dirty="0" smtClean="0">
                <a:solidFill>
                  <a:srgbClr val="252245"/>
                </a:solidFill>
              </a:rPr>
              <a:t>)</a:t>
            </a:r>
          </a:p>
          <a:p>
            <a:pPr marL="285750" indent="-285750">
              <a:buFont typeface="Arial" panose="020B0604020202020204" pitchFamily="34" charset="0"/>
              <a:buChar char="•"/>
            </a:pPr>
            <a:r>
              <a:rPr lang="en-US" sz="1600" dirty="0" smtClean="0">
                <a:solidFill>
                  <a:srgbClr val="252245"/>
                </a:solidFill>
                <a:hlinkClick r:id="rId3"/>
              </a:rPr>
              <a:t>Guidelines to Delivering an Acknowledgement of Country online</a:t>
            </a:r>
            <a:endParaRPr lang="en-US" sz="1600" dirty="0">
              <a:solidFill>
                <a:srgbClr val="252245"/>
              </a:solidFill>
            </a:endParaRPr>
          </a:p>
          <a:p>
            <a:pPr marL="285750" indent="-285750">
              <a:buFont typeface="Arial" panose="020B0604020202020204" pitchFamily="34" charset="0"/>
              <a:buChar char="•"/>
            </a:pPr>
            <a:r>
              <a:rPr lang="en-US" sz="1600" dirty="0">
                <a:solidFill>
                  <a:srgbClr val="252245"/>
                </a:solidFill>
                <a:hlinkClick r:id="rId4"/>
              </a:rPr>
              <a:t>Our Reconciliation Action Plan</a:t>
            </a:r>
            <a:r>
              <a:rPr lang="en-US" sz="1600" dirty="0">
                <a:solidFill>
                  <a:srgbClr val="252245"/>
                </a:solidFill>
              </a:rPr>
              <a:t> </a:t>
            </a:r>
          </a:p>
          <a:p>
            <a:pPr marL="285750" indent="-285750">
              <a:buFont typeface="Arial" panose="020B0604020202020204" pitchFamily="34" charset="0"/>
              <a:buChar char="•"/>
            </a:pPr>
            <a:r>
              <a:rPr lang="en-US" sz="1600" dirty="0">
                <a:solidFill>
                  <a:srgbClr val="252245"/>
                </a:solidFill>
                <a:hlinkClick r:id="rId5"/>
              </a:rPr>
              <a:t>Aboriginal Procurement Policy</a:t>
            </a:r>
            <a:endParaRPr lang="en-US" sz="1600" dirty="0">
              <a:solidFill>
                <a:srgbClr val="252245"/>
              </a:solidFill>
            </a:endParaRPr>
          </a:p>
          <a:p>
            <a:endParaRPr lang="en-US" dirty="0" smtClean="0">
              <a:solidFill>
                <a:srgbClr val="252245"/>
              </a:solidFill>
            </a:endParaRPr>
          </a:p>
        </p:txBody>
      </p:sp>
      <p:sp>
        <p:nvSpPr>
          <p:cNvPr id="2" name="TextBox 1"/>
          <p:cNvSpPr txBox="1"/>
          <p:nvPr/>
        </p:nvSpPr>
        <p:spPr>
          <a:xfrm>
            <a:off x="510956" y="4592840"/>
            <a:ext cx="6371540" cy="369332"/>
          </a:xfrm>
          <a:prstGeom prst="rect">
            <a:avLst/>
          </a:prstGeom>
          <a:noFill/>
        </p:spPr>
        <p:txBody>
          <a:bodyPr wrap="square" rtlCol="0">
            <a:spAutoFit/>
          </a:bodyPr>
          <a:lstStyle/>
          <a:p>
            <a:r>
              <a:rPr lang="en-AU" i="1" dirty="0" smtClean="0"/>
              <a:t>Suggested time for the conversation: 1 hour</a:t>
            </a:r>
            <a:endParaRPr lang="en-AU" i="1" dirty="0"/>
          </a:p>
        </p:txBody>
      </p:sp>
    </p:spTree>
    <p:extLst>
      <p:ext uri="{BB962C8B-B14F-4D97-AF65-F5344CB8AC3E}">
        <p14:creationId xmlns:p14="http://schemas.microsoft.com/office/powerpoint/2010/main" val="1716293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7704" y="2383741"/>
            <a:ext cx="7918450" cy="783512"/>
          </a:xfrm>
        </p:spPr>
        <p:txBody>
          <a:bodyPr/>
          <a:lstStyle/>
          <a:p>
            <a:r>
              <a:rPr lang="en-US" dirty="0" smtClean="0">
                <a:solidFill>
                  <a:srgbClr val="252245"/>
                </a:solidFill>
              </a:rPr>
              <a:t>Acknowledgement of Country</a:t>
            </a:r>
            <a:endParaRPr lang="en-US" dirty="0">
              <a:solidFill>
                <a:srgbClr val="252245"/>
              </a:solidFill>
            </a:endParaRPr>
          </a:p>
        </p:txBody>
      </p:sp>
    </p:spTree>
    <p:extLst>
      <p:ext uri="{BB962C8B-B14F-4D97-AF65-F5344CB8AC3E}">
        <p14:creationId xmlns:p14="http://schemas.microsoft.com/office/powerpoint/2010/main" val="3311923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7704" y="2383741"/>
            <a:ext cx="7918450" cy="783512"/>
          </a:xfrm>
        </p:spPr>
        <p:txBody>
          <a:bodyPr/>
          <a:lstStyle/>
          <a:p>
            <a:r>
              <a:rPr lang="en-US" dirty="0" smtClean="0">
                <a:solidFill>
                  <a:srgbClr val="252245"/>
                </a:solidFill>
              </a:rPr>
              <a:t>Webisode highlights</a:t>
            </a:r>
            <a:endParaRPr lang="en-US" dirty="0">
              <a:solidFill>
                <a:srgbClr val="252245"/>
              </a:solidFill>
            </a:endParaRPr>
          </a:p>
        </p:txBody>
      </p:sp>
      <p:sp>
        <p:nvSpPr>
          <p:cNvPr id="5" name="Text Placeholder 7"/>
          <p:cNvSpPr txBox="1">
            <a:spLocks/>
          </p:cNvSpPr>
          <p:nvPr/>
        </p:nvSpPr>
        <p:spPr>
          <a:xfrm>
            <a:off x="598256" y="3235737"/>
            <a:ext cx="7700500" cy="1044683"/>
          </a:xfrm>
          <a:prstGeom prst="rect">
            <a:avLst/>
          </a:prstGeom>
        </p:spPr>
        <p:txBody>
          <a:bodyPr vert="horz" lIns="0" tIns="0" rIns="0" bIns="0"/>
          <a:lstStyle>
            <a:lvl1pPr marL="0" indent="0" algn="l" defTabSz="457200" rtl="0" eaLnBrk="1" latinLnBrk="0" hangingPunct="1">
              <a:spcBef>
                <a:spcPct val="20000"/>
              </a:spcBef>
              <a:buFontTx/>
              <a:buNone/>
              <a:defRPr sz="2400" b="0" kern="1200" baseline="0">
                <a:solidFill>
                  <a:srgbClr val="D12547"/>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2800" dirty="0" smtClean="0">
                <a:solidFill>
                  <a:srgbClr val="009ED7"/>
                </a:solidFill>
              </a:rPr>
              <a:t>What did we think and what did we learn?</a:t>
            </a:r>
            <a:endParaRPr lang="en-AU" sz="2800" dirty="0">
              <a:solidFill>
                <a:srgbClr val="009ED7"/>
              </a:solidFill>
            </a:endParaRPr>
          </a:p>
        </p:txBody>
      </p:sp>
    </p:spTree>
    <p:extLst>
      <p:ext uri="{BB962C8B-B14F-4D97-AF65-F5344CB8AC3E}">
        <p14:creationId xmlns:p14="http://schemas.microsoft.com/office/powerpoint/2010/main" val="4275972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a:t>Heading</a:t>
            </a:r>
          </a:p>
        </p:txBody>
      </p:sp>
      <p:sp>
        <p:nvSpPr>
          <p:cNvPr id="7" name="Text Placeholder 6"/>
          <p:cNvSpPr>
            <a:spLocks noGrp="1"/>
          </p:cNvSpPr>
          <p:nvPr>
            <p:ph type="body" sz="quarter" idx="12"/>
          </p:nvPr>
        </p:nvSpPr>
        <p:spPr/>
        <p:txBody>
          <a:bodyPr/>
          <a:lstStyle/>
          <a:p>
            <a:r>
              <a:rPr lang="en-US" dirty="0"/>
              <a:t>Sub heading</a:t>
            </a:r>
          </a:p>
        </p:txBody>
      </p:sp>
      <p:sp>
        <p:nvSpPr>
          <p:cNvPr id="8" name="Subtitle 1"/>
          <p:cNvSpPr>
            <a:spLocks noGrp="1"/>
          </p:cNvSpPr>
          <p:nvPr>
            <p:ph type="subTitle" idx="1"/>
          </p:nvPr>
        </p:nvSpPr>
        <p:spPr>
          <a:xfrm>
            <a:off x="612776" y="1500933"/>
            <a:ext cx="6739000" cy="1593720"/>
          </a:xfrm>
        </p:spPr>
        <p:txBody>
          <a:bodyPr/>
          <a:lstStyle/>
          <a:p>
            <a:pPr marL="285750" indent="-285750">
              <a:buFont typeface="Arial" panose="020B0604020202020204" pitchFamily="34" charset="0"/>
              <a:buChar char="•"/>
            </a:pPr>
            <a:r>
              <a:rPr lang="en-US" dirty="0">
                <a:solidFill>
                  <a:srgbClr val="252245"/>
                </a:solidFill>
              </a:rPr>
              <a:t>Keynote address from Ray Martin </a:t>
            </a:r>
            <a:r>
              <a:rPr lang="en-US" dirty="0" smtClean="0">
                <a:solidFill>
                  <a:srgbClr val="252245"/>
                </a:solidFill>
              </a:rPr>
              <a:t>AM</a:t>
            </a:r>
          </a:p>
          <a:p>
            <a:pPr marL="285750" indent="-285750">
              <a:buFont typeface="Arial" panose="020B0604020202020204" pitchFamily="34" charset="0"/>
              <a:buChar char="•"/>
            </a:pPr>
            <a:endParaRPr lang="en-US" dirty="0" smtClean="0">
              <a:solidFill>
                <a:srgbClr val="252245"/>
              </a:solidFill>
            </a:endParaRPr>
          </a:p>
          <a:p>
            <a:pPr marL="285750" indent="-285750">
              <a:buFont typeface="Arial" panose="020B0604020202020204" pitchFamily="34" charset="0"/>
              <a:buChar char="•"/>
            </a:pPr>
            <a:endParaRPr lang="en-US" dirty="0">
              <a:solidFill>
                <a:srgbClr val="252245"/>
              </a:solidFill>
            </a:endParaRPr>
          </a:p>
          <a:p>
            <a:pPr marL="285750" indent="-285750">
              <a:buFont typeface="Arial" panose="020B0604020202020204" pitchFamily="34" charset="0"/>
              <a:buChar char="•"/>
            </a:pPr>
            <a:r>
              <a:rPr lang="en-US" dirty="0" smtClean="0">
                <a:solidFill>
                  <a:srgbClr val="252245"/>
                </a:solidFill>
              </a:rPr>
              <a:t>The update on our Reconciliation Plan 2019 - 2021</a:t>
            </a:r>
          </a:p>
          <a:p>
            <a:r>
              <a:rPr lang="en-US" i="1" dirty="0" smtClean="0">
                <a:solidFill>
                  <a:srgbClr val="252245"/>
                </a:solidFill>
              </a:rPr>
              <a:t>a conversation with Elizabeth Mildwater and Fiona McLean</a:t>
            </a:r>
            <a:br>
              <a:rPr lang="en-US" i="1" dirty="0" smtClean="0">
                <a:solidFill>
                  <a:srgbClr val="252245"/>
                </a:solidFill>
              </a:rPr>
            </a:br>
            <a:r>
              <a:rPr lang="en-US" dirty="0" smtClean="0">
                <a:solidFill>
                  <a:srgbClr val="252245"/>
                </a:solidFill>
              </a:rPr>
              <a:t/>
            </a:r>
            <a:br>
              <a:rPr lang="en-US" dirty="0" smtClean="0">
                <a:solidFill>
                  <a:srgbClr val="252245"/>
                </a:solidFill>
              </a:rPr>
            </a:br>
            <a:endParaRPr lang="en-US" dirty="0" smtClean="0">
              <a:solidFill>
                <a:srgbClr val="252245"/>
              </a:solidFill>
            </a:endParaRPr>
          </a:p>
          <a:p>
            <a:pPr marL="285750" indent="-285750">
              <a:buFont typeface="Arial" panose="020B0604020202020204" pitchFamily="34" charset="0"/>
              <a:buChar char="•"/>
            </a:pPr>
            <a:r>
              <a:rPr lang="en-US" dirty="0" smtClean="0">
                <a:solidFill>
                  <a:srgbClr val="252245"/>
                </a:solidFill>
              </a:rPr>
              <a:t>Implementing our RAP</a:t>
            </a:r>
          </a:p>
          <a:p>
            <a:r>
              <a:rPr lang="en-US" i="1" dirty="0">
                <a:solidFill>
                  <a:srgbClr val="252245"/>
                </a:solidFill>
              </a:rPr>
              <a:t>a</a:t>
            </a:r>
            <a:r>
              <a:rPr lang="en-US" i="1" dirty="0" smtClean="0">
                <a:solidFill>
                  <a:srgbClr val="252245"/>
                </a:solidFill>
              </a:rPr>
              <a:t> conversation with Elizabeth Mildwater and Rebecca Hyland</a:t>
            </a:r>
            <a:endParaRPr lang="en-US" i="1" dirty="0">
              <a:solidFill>
                <a:srgbClr val="252245"/>
              </a:solidFill>
            </a:endParaRPr>
          </a:p>
        </p:txBody>
      </p:sp>
      <p:sp>
        <p:nvSpPr>
          <p:cNvPr id="12" name="Text Placeholder 5">
            <a:extLst>
              <a:ext uri="{FF2B5EF4-FFF2-40B4-BE49-F238E27FC236}">
                <a16:creationId xmlns:a16="http://schemas.microsoft.com/office/drawing/2014/main" xmlns="" id="{99D5EEA2-D3A3-0940-8908-92C70089FE94}"/>
              </a:ext>
            </a:extLst>
          </p:cNvPr>
          <p:cNvSpPr txBox="1">
            <a:spLocks/>
          </p:cNvSpPr>
          <p:nvPr/>
        </p:nvSpPr>
        <p:spPr>
          <a:xfrm>
            <a:off x="613519" y="1012741"/>
            <a:ext cx="5948215" cy="451047"/>
          </a:xfrm>
          <a:prstGeom prst="rect">
            <a:avLst/>
          </a:prstGeom>
        </p:spPr>
        <p:txBody>
          <a:bodyPr vert="horz" lIns="0" tIns="0" rIns="0" bIns="0"/>
          <a:lstStyle>
            <a:lvl1pPr marL="0" indent="0" algn="l" defTabSz="457200" rtl="0" eaLnBrk="1" latinLnBrk="0" hangingPunct="1">
              <a:spcBef>
                <a:spcPct val="20000"/>
              </a:spcBef>
              <a:buFontTx/>
              <a:buNone/>
              <a:defRPr sz="15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009ED7"/>
                </a:solidFill>
              </a:rPr>
              <a:t>Let’s revisit the highlights – what did we think and what we learn?</a:t>
            </a:r>
            <a:endParaRPr lang="en-US" dirty="0">
              <a:solidFill>
                <a:srgbClr val="009ED7"/>
              </a:solidFill>
            </a:endParaRPr>
          </a:p>
        </p:txBody>
      </p:sp>
      <p:sp>
        <p:nvSpPr>
          <p:cNvPr id="13" name="Text Placeholder 6">
            <a:extLst>
              <a:ext uri="{FF2B5EF4-FFF2-40B4-BE49-F238E27FC236}">
                <a16:creationId xmlns:a16="http://schemas.microsoft.com/office/drawing/2014/main" xmlns="" id="{042E2AD3-691E-6647-9705-39846476A961}"/>
              </a:ext>
            </a:extLst>
          </p:cNvPr>
          <p:cNvSpPr txBox="1">
            <a:spLocks/>
          </p:cNvSpPr>
          <p:nvPr/>
        </p:nvSpPr>
        <p:spPr>
          <a:xfrm>
            <a:off x="597223" y="564273"/>
            <a:ext cx="5140003" cy="357187"/>
          </a:xfrm>
          <a:prstGeom prst="rect">
            <a:avLst/>
          </a:prstGeom>
        </p:spPr>
        <p:txBody>
          <a:bodyPr vert="horz" lIns="0" tIns="0" rIns="0" bIns="0"/>
          <a:lstStyle>
            <a:lvl1pPr marL="0" indent="0" algn="l" defTabSz="457200" rtl="0" eaLnBrk="1" latinLnBrk="0" hangingPunct="1">
              <a:spcBef>
                <a:spcPct val="20000"/>
              </a:spcBef>
              <a:buFontTx/>
              <a:buNone/>
              <a:defRPr sz="2600" b="1"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009ED7"/>
                </a:solidFill>
              </a:rPr>
              <a:t>Webisode </a:t>
            </a:r>
            <a:endParaRPr lang="en-US" dirty="0">
              <a:solidFill>
                <a:srgbClr val="009ED7"/>
              </a:solidFill>
            </a:endParaRPr>
          </a:p>
        </p:txBody>
      </p:sp>
    </p:spTree>
    <p:extLst>
      <p:ext uri="{BB962C8B-B14F-4D97-AF65-F5344CB8AC3E}">
        <p14:creationId xmlns:p14="http://schemas.microsoft.com/office/powerpoint/2010/main" val="3981298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0020" y="2383741"/>
            <a:ext cx="7918450" cy="783512"/>
          </a:xfrm>
        </p:spPr>
        <p:txBody>
          <a:bodyPr/>
          <a:lstStyle/>
          <a:p>
            <a:r>
              <a:rPr lang="en-US" dirty="0" smtClean="0">
                <a:solidFill>
                  <a:srgbClr val="252245"/>
                </a:solidFill>
              </a:rPr>
              <a:t>Our reconciliation action plan</a:t>
            </a:r>
            <a:endParaRPr lang="en-US" dirty="0">
              <a:solidFill>
                <a:srgbClr val="252245"/>
              </a:solidFill>
            </a:endParaRPr>
          </a:p>
        </p:txBody>
      </p:sp>
      <p:sp>
        <p:nvSpPr>
          <p:cNvPr id="5" name="Text Placeholder 7"/>
          <p:cNvSpPr txBox="1">
            <a:spLocks/>
          </p:cNvSpPr>
          <p:nvPr/>
        </p:nvSpPr>
        <p:spPr>
          <a:xfrm>
            <a:off x="590572" y="3235737"/>
            <a:ext cx="7700500" cy="1044683"/>
          </a:xfrm>
          <a:prstGeom prst="rect">
            <a:avLst/>
          </a:prstGeom>
        </p:spPr>
        <p:txBody>
          <a:bodyPr vert="horz" lIns="0" tIns="0" rIns="0" bIns="0"/>
          <a:lstStyle>
            <a:lvl1pPr marL="0" indent="0" algn="l" defTabSz="457200" rtl="0" eaLnBrk="1" latinLnBrk="0" hangingPunct="1">
              <a:spcBef>
                <a:spcPct val="20000"/>
              </a:spcBef>
              <a:buFontTx/>
              <a:buNone/>
              <a:defRPr sz="2400" b="0" kern="1200" baseline="0">
                <a:solidFill>
                  <a:srgbClr val="D12547"/>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2800" dirty="0" smtClean="0">
                <a:solidFill>
                  <a:srgbClr val="009ED7"/>
                </a:solidFill>
              </a:rPr>
              <a:t>3 focus areas and 15 key commitments </a:t>
            </a:r>
            <a:endParaRPr lang="en-AU" sz="2800" dirty="0">
              <a:solidFill>
                <a:srgbClr val="009ED7"/>
              </a:solidFill>
            </a:endParaRPr>
          </a:p>
        </p:txBody>
      </p:sp>
    </p:spTree>
    <p:extLst>
      <p:ext uri="{BB962C8B-B14F-4D97-AF65-F5344CB8AC3E}">
        <p14:creationId xmlns:p14="http://schemas.microsoft.com/office/powerpoint/2010/main" val="3379930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1"/>
          <p:cNvSpPr>
            <a:spLocks noGrp="1"/>
          </p:cNvSpPr>
          <p:nvPr>
            <p:ph type="subTitle" idx="1"/>
          </p:nvPr>
        </p:nvSpPr>
        <p:spPr>
          <a:xfrm>
            <a:off x="613519" y="1675229"/>
            <a:ext cx="3763542" cy="1715019"/>
          </a:xfrm>
        </p:spPr>
        <p:txBody>
          <a:bodyPr/>
          <a:lstStyle/>
          <a:p>
            <a:r>
              <a:rPr lang="en-AU" dirty="0">
                <a:solidFill>
                  <a:srgbClr val="252245"/>
                </a:solidFill>
              </a:rPr>
              <a:t>W</a:t>
            </a:r>
            <a:r>
              <a:rPr lang="en-AU" dirty="0" smtClean="0">
                <a:solidFill>
                  <a:srgbClr val="252245"/>
                </a:solidFill>
              </a:rPr>
              <a:t>here </a:t>
            </a:r>
            <a:r>
              <a:rPr lang="en-AU" dirty="0">
                <a:solidFill>
                  <a:srgbClr val="252245"/>
                </a:solidFill>
              </a:rPr>
              <a:t>respect, collaboration and partnership foster greater inclusion, recognition and celebration for our Aboriginal and Torres Strait Islander peoples across all segments of NSW’s vibrant community.</a:t>
            </a:r>
          </a:p>
        </p:txBody>
      </p:sp>
      <p:sp>
        <p:nvSpPr>
          <p:cNvPr id="15" name="Text Placeholder 4"/>
          <p:cNvSpPr>
            <a:spLocks noGrp="1"/>
          </p:cNvSpPr>
          <p:nvPr>
            <p:ph type="body" sz="quarter" idx="11"/>
          </p:nvPr>
        </p:nvSpPr>
        <p:spPr>
          <a:xfrm>
            <a:off x="613519" y="662088"/>
            <a:ext cx="5418166" cy="476249"/>
          </a:xfrm>
        </p:spPr>
        <p:txBody>
          <a:bodyPr/>
          <a:lstStyle/>
          <a:p>
            <a:r>
              <a:rPr lang="en-AU" sz="2800" dirty="0" smtClean="0">
                <a:solidFill>
                  <a:srgbClr val="009ED7"/>
                </a:solidFill>
              </a:rPr>
              <a:t>Our vision for Reconciliation</a:t>
            </a:r>
            <a:endParaRPr lang="en-AU" sz="2800" dirty="0">
              <a:solidFill>
                <a:srgbClr val="009ED7"/>
              </a:solidFill>
            </a:endParaRPr>
          </a:p>
        </p:txBody>
      </p:sp>
      <p:pic>
        <p:nvPicPr>
          <p:cNvPr id="1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599" y="1731750"/>
            <a:ext cx="3800331" cy="21305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2763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0"/>
          <p:cNvSpPr>
            <a:spLocks noGrp="1"/>
          </p:cNvSpPr>
          <p:nvPr/>
        </p:nvSpPr>
        <p:spPr>
          <a:xfrm>
            <a:off x="6181060" y="1098502"/>
            <a:ext cx="2722965" cy="2831912"/>
          </a:xfrm>
          <a:prstGeom prst="rect">
            <a:avLst/>
          </a:prstGeom>
          <a:solidFill>
            <a:schemeClr val="accent2">
              <a:alpha val="15000"/>
            </a:schemeClr>
          </a:solidFill>
        </p:spPr>
        <p:txBody>
          <a:bodyPr vert="horz" lIns="81000" tIns="40500" rIns="81000" bIns="81000"/>
          <a:lstStyle>
            <a:lvl1pPr marL="0" marR="0" indent="0" algn="l" defTabSz="457189" rtl="0" eaLnBrk="1" fontAlgn="auto" latinLnBrk="0" hangingPunct="1">
              <a:lnSpc>
                <a:spcPct val="120000"/>
              </a:lnSpc>
              <a:spcBef>
                <a:spcPts val="0"/>
              </a:spcBef>
              <a:spcAft>
                <a:spcPts val="0"/>
              </a:spcAft>
              <a:buClrTx/>
              <a:buSzTx/>
              <a:buFontTx/>
              <a:buNone/>
              <a:tabLst/>
              <a:defRPr sz="1300" kern="1200">
                <a:solidFill>
                  <a:srgbClr val="000000"/>
                </a:solidFill>
                <a:latin typeface="+mn-lt"/>
                <a:ea typeface="+mn-ea"/>
                <a:cs typeface="+mn-cs"/>
              </a:defRPr>
            </a:lvl1pPr>
            <a:lvl2pPr marL="742931" indent="-285743" algn="l" defTabSz="457189" rtl="0" eaLnBrk="1" latinLnBrk="0" hangingPunct="1">
              <a:spcBef>
                <a:spcPct val="20000"/>
              </a:spcBef>
              <a:buFont typeface="Arial"/>
              <a:buChar char="–"/>
              <a:defRPr sz="14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1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4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14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AU" sz="1350" dirty="0"/>
              <a:t>Opportunities</a:t>
            </a:r>
          </a:p>
          <a:p>
            <a:endParaRPr lang="en-AU" sz="100" dirty="0" smtClean="0"/>
          </a:p>
          <a:p>
            <a:pPr marL="171450" indent="-171450">
              <a:buFont typeface="+mj-lt"/>
              <a:buAutoNum type="arabicPeriod" startAt="8"/>
            </a:pPr>
            <a:r>
              <a:rPr lang="en-AU" sz="1050" dirty="0"/>
              <a:t>Improve employment outcomes by increasing Aboriginal and Torres Strait Islander recruitment, retention and professional development</a:t>
            </a:r>
          </a:p>
          <a:p>
            <a:pPr marL="171450" indent="-171450">
              <a:buFont typeface="+mj-lt"/>
              <a:buAutoNum type="arabicPeriod" startAt="8"/>
            </a:pPr>
            <a:r>
              <a:rPr lang="en-AU" sz="1050" dirty="0"/>
              <a:t>Increase Aboriginal and Torres Strait Islander supplier diversity to support improved economic and social outcomes</a:t>
            </a:r>
          </a:p>
          <a:p>
            <a:pPr marL="171450" indent="-171450">
              <a:buFont typeface="+mj-lt"/>
              <a:buAutoNum type="arabicPeriod" startAt="8"/>
            </a:pPr>
            <a:r>
              <a:rPr lang="en-AU" sz="1050" dirty="0"/>
              <a:t>Promote respect for Aboriginal heritage and increase inclusion of Aboriginal art</a:t>
            </a:r>
          </a:p>
          <a:p>
            <a:pPr marL="171450" indent="-171450">
              <a:buFont typeface="+mj-lt"/>
              <a:buAutoNum type="arabicPeriod" startAt="8"/>
            </a:pPr>
            <a:r>
              <a:rPr lang="en-AU" sz="1050" dirty="0"/>
              <a:t>Embed Aboriginal and Torres Strait Islander co-design principles across Transport cluster projects</a:t>
            </a:r>
          </a:p>
        </p:txBody>
      </p:sp>
      <p:sp>
        <p:nvSpPr>
          <p:cNvPr id="6" name="Text Placeholder 5"/>
          <p:cNvSpPr>
            <a:spLocks noGrp="1"/>
          </p:cNvSpPr>
          <p:nvPr>
            <p:ph type="body" sz="quarter" idx="11"/>
          </p:nvPr>
        </p:nvSpPr>
        <p:spPr>
          <a:xfrm>
            <a:off x="597223" y="178056"/>
            <a:ext cx="5140003" cy="357187"/>
          </a:xfrm>
        </p:spPr>
        <p:txBody>
          <a:bodyPr/>
          <a:lstStyle/>
          <a:p>
            <a:r>
              <a:rPr lang="en-US" dirty="0"/>
              <a:t>Heading</a:t>
            </a:r>
          </a:p>
        </p:txBody>
      </p:sp>
      <p:sp>
        <p:nvSpPr>
          <p:cNvPr id="7" name="Text Placeholder 6"/>
          <p:cNvSpPr>
            <a:spLocks noGrp="1"/>
          </p:cNvSpPr>
          <p:nvPr>
            <p:ph type="body" sz="quarter" idx="12"/>
          </p:nvPr>
        </p:nvSpPr>
        <p:spPr/>
        <p:txBody>
          <a:bodyPr/>
          <a:lstStyle/>
          <a:p>
            <a:r>
              <a:rPr lang="en-US" dirty="0"/>
              <a:t>Sub heading</a:t>
            </a:r>
          </a:p>
        </p:txBody>
      </p:sp>
      <p:sp>
        <p:nvSpPr>
          <p:cNvPr id="13" name="Text Placeholder 6">
            <a:extLst>
              <a:ext uri="{FF2B5EF4-FFF2-40B4-BE49-F238E27FC236}">
                <a16:creationId xmlns:a16="http://schemas.microsoft.com/office/drawing/2014/main" xmlns="" id="{042E2AD3-691E-6647-9705-39846476A961}"/>
              </a:ext>
            </a:extLst>
          </p:cNvPr>
          <p:cNvSpPr txBox="1">
            <a:spLocks/>
          </p:cNvSpPr>
          <p:nvPr/>
        </p:nvSpPr>
        <p:spPr>
          <a:xfrm>
            <a:off x="597223" y="271667"/>
            <a:ext cx="5140003" cy="357187"/>
          </a:xfrm>
          <a:prstGeom prst="rect">
            <a:avLst/>
          </a:prstGeom>
        </p:spPr>
        <p:txBody>
          <a:bodyPr vert="horz" lIns="0" tIns="0" rIns="0" bIns="0"/>
          <a:lstStyle>
            <a:lvl1pPr marL="0" indent="0" algn="l" defTabSz="457200" rtl="0" eaLnBrk="1" latinLnBrk="0" hangingPunct="1">
              <a:spcBef>
                <a:spcPct val="20000"/>
              </a:spcBef>
              <a:buFontTx/>
              <a:buNone/>
              <a:defRPr sz="2600" b="1"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009ED7"/>
                </a:solidFill>
              </a:rPr>
              <a:t>Our commitment </a:t>
            </a:r>
            <a:endParaRPr lang="en-US" dirty="0">
              <a:solidFill>
                <a:srgbClr val="009ED7"/>
              </a:solidFill>
            </a:endParaRPr>
          </a:p>
        </p:txBody>
      </p:sp>
      <p:sp>
        <p:nvSpPr>
          <p:cNvPr id="23" name="Text Placeholder 9"/>
          <p:cNvSpPr>
            <a:spLocks noGrp="1"/>
          </p:cNvSpPr>
          <p:nvPr>
            <p:ph type="body" sz="quarter" idx="12"/>
          </p:nvPr>
        </p:nvSpPr>
        <p:spPr>
          <a:xfrm>
            <a:off x="628152" y="764616"/>
            <a:ext cx="7191796" cy="601396"/>
          </a:xfrm>
        </p:spPr>
        <p:txBody>
          <a:bodyPr/>
          <a:lstStyle/>
          <a:p>
            <a:r>
              <a:rPr lang="en-AU" dirty="0" smtClean="0">
                <a:solidFill>
                  <a:schemeClr val="tx1"/>
                </a:solidFill>
              </a:rPr>
              <a:t>Our Reconciliation Action Plan sets out our commitments in the following areas:</a:t>
            </a:r>
            <a:endParaRPr lang="en-AU" dirty="0">
              <a:solidFill>
                <a:schemeClr val="tx1"/>
              </a:solidFill>
            </a:endParaRPr>
          </a:p>
        </p:txBody>
      </p:sp>
      <p:sp>
        <p:nvSpPr>
          <p:cNvPr id="19" name="Text Placeholder 10"/>
          <p:cNvSpPr txBox="1">
            <a:spLocks/>
          </p:cNvSpPr>
          <p:nvPr/>
        </p:nvSpPr>
        <p:spPr>
          <a:xfrm>
            <a:off x="3307616" y="1084424"/>
            <a:ext cx="2704354" cy="2831912"/>
          </a:xfrm>
          <a:prstGeom prst="rect">
            <a:avLst/>
          </a:prstGeom>
          <a:solidFill>
            <a:schemeClr val="accent2">
              <a:alpha val="15000"/>
            </a:schemeClr>
          </a:solidFill>
        </p:spPr>
        <p:txBody>
          <a:bodyPr vert="horz" lIns="81000" tIns="40500" rIns="81000" bIns="8100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sz="1350" dirty="0">
                <a:solidFill>
                  <a:schemeClr val="bg2"/>
                </a:solidFill>
              </a:rPr>
              <a:t>Respect</a:t>
            </a:r>
          </a:p>
          <a:p>
            <a:endParaRPr lang="en-AU" sz="200" dirty="0">
              <a:solidFill>
                <a:schemeClr val="bg2"/>
              </a:solidFill>
            </a:endParaRPr>
          </a:p>
          <a:p>
            <a:pPr marL="171450" indent="-171450">
              <a:buFont typeface="+mj-lt"/>
              <a:buAutoNum type="arabicPeriod" startAt="5"/>
            </a:pPr>
            <a:r>
              <a:rPr lang="en-AU" sz="1050" dirty="0">
                <a:solidFill>
                  <a:schemeClr val="bg2"/>
                </a:solidFill>
              </a:rPr>
              <a:t>Increase understanding, value and recognition of Aboriginal and Torres Strait Islander cultures, histories, knowledge and right through cultural learning</a:t>
            </a:r>
          </a:p>
          <a:p>
            <a:pPr marL="171450" indent="-171450">
              <a:buFont typeface="+mj-lt"/>
              <a:buAutoNum type="arabicPeriod" startAt="5"/>
            </a:pPr>
            <a:r>
              <a:rPr lang="en-AU" sz="1050" dirty="0">
                <a:solidFill>
                  <a:schemeClr val="bg2"/>
                </a:solidFill>
              </a:rPr>
              <a:t>Demonstrate respect to Aboriginal and Torres Strait Islander peoples by observing cultural protocols</a:t>
            </a:r>
          </a:p>
          <a:p>
            <a:pPr marL="171450" indent="-171450">
              <a:buFont typeface="+mj-lt"/>
              <a:buAutoNum type="arabicPeriod" startAt="5"/>
            </a:pPr>
            <a:r>
              <a:rPr lang="en-AU" sz="1050" dirty="0">
                <a:solidFill>
                  <a:schemeClr val="bg2"/>
                </a:solidFill>
              </a:rPr>
              <a:t>Build respect for Aboriginal and Torres Strait Islander cultures and histories by celebrating NAIDOC Week</a:t>
            </a:r>
          </a:p>
        </p:txBody>
      </p:sp>
      <p:sp>
        <p:nvSpPr>
          <p:cNvPr id="20" name="Text Placeholder 10"/>
          <p:cNvSpPr>
            <a:spLocks noGrp="1"/>
          </p:cNvSpPr>
          <p:nvPr/>
        </p:nvSpPr>
        <p:spPr>
          <a:xfrm>
            <a:off x="597223" y="1084424"/>
            <a:ext cx="2479130" cy="2831912"/>
          </a:xfrm>
          <a:prstGeom prst="rect">
            <a:avLst/>
          </a:prstGeom>
          <a:solidFill>
            <a:schemeClr val="accent2">
              <a:alpha val="15000"/>
            </a:schemeClr>
          </a:solidFill>
        </p:spPr>
        <p:txBody>
          <a:bodyPr vert="horz" lIns="81000" tIns="40500" rIns="81000" bIns="81000"/>
          <a:lstStyle>
            <a:lvl1pPr marL="0" marR="0" indent="0" algn="l" defTabSz="457189" rtl="0" eaLnBrk="1" fontAlgn="auto" latinLnBrk="0" hangingPunct="1">
              <a:lnSpc>
                <a:spcPct val="120000"/>
              </a:lnSpc>
              <a:spcBef>
                <a:spcPts val="0"/>
              </a:spcBef>
              <a:spcAft>
                <a:spcPts val="0"/>
              </a:spcAft>
              <a:buClrTx/>
              <a:buSzTx/>
              <a:buFontTx/>
              <a:buNone/>
              <a:tabLst/>
              <a:defRPr sz="1300" kern="1200">
                <a:solidFill>
                  <a:srgbClr val="000000"/>
                </a:solidFill>
                <a:latin typeface="+mn-lt"/>
                <a:ea typeface="+mn-ea"/>
                <a:cs typeface="+mn-cs"/>
              </a:defRPr>
            </a:lvl1pPr>
            <a:lvl2pPr marL="742931" indent="-285743" algn="l" defTabSz="457189" rtl="0" eaLnBrk="1" latinLnBrk="0" hangingPunct="1">
              <a:spcBef>
                <a:spcPct val="20000"/>
              </a:spcBef>
              <a:buFont typeface="Arial"/>
              <a:buChar char="–"/>
              <a:defRPr sz="14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1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4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14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AU" sz="1350" dirty="0"/>
              <a:t>Relationships</a:t>
            </a:r>
          </a:p>
          <a:p>
            <a:endParaRPr lang="en-AU" sz="300" dirty="0"/>
          </a:p>
          <a:p>
            <a:pPr marL="171450" indent="-171450">
              <a:buFont typeface="+mj-lt"/>
              <a:buAutoNum type="arabicPeriod"/>
            </a:pPr>
            <a:r>
              <a:rPr lang="en-AU" sz="1050" dirty="0"/>
              <a:t>Establish and maintain mutually beneficial relationships with Aboriginal and Torres Strait Islander stakeholders and organisations</a:t>
            </a:r>
          </a:p>
          <a:p>
            <a:pPr marL="171450" indent="-171450">
              <a:buFont typeface="+mj-lt"/>
              <a:buAutoNum type="arabicPeriod"/>
            </a:pPr>
            <a:r>
              <a:rPr lang="en-AU" sz="1050" dirty="0"/>
              <a:t>Build relationships through celebrating National Reconciliation Week</a:t>
            </a:r>
          </a:p>
          <a:p>
            <a:pPr marL="171450" indent="-171450">
              <a:buFont typeface="+mj-lt"/>
              <a:buAutoNum type="arabicPeriod"/>
            </a:pPr>
            <a:r>
              <a:rPr lang="en-AU" sz="1050" dirty="0"/>
              <a:t>Promote reconciliation through our sphere of influence</a:t>
            </a:r>
          </a:p>
          <a:p>
            <a:pPr marL="171450" indent="-171450">
              <a:buFont typeface="+mj-lt"/>
              <a:buAutoNum type="arabicPeriod"/>
            </a:pPr>
            <a:r>
              <a:rPr lang="en-AU" sz="1050" dirty="0"/>
              <a:t>Promote positive race relations through anti-discrimination strategies</a:t>
            </a:r>
          </a:p>
        </p:txBody>
      </p:sp>
      <p:sp>
        <p:nvSpPr>
          <p:cNvPr id="21" name="Text Placeholder 10"/>
          <p:cNvSpPr txBox="1">
            <a:spLocks/>
          </p:cNvSpPr>
          <p:nvPr/>
        </p:nvSpPr>
        <p:spPr>
          <a:xfrm>
            <a:off x="634540" y="3980817"/>
            <a:ext cx="8306802" cy="1077992"/>
          </a:xfrm>
          <a:prstGeom prst="rect">
            <a:avLst/>
          </a:prstGeom>
          <a:solidFill>
            <a:schemeClr val="accent2">
              <a:alpha val="15000"/>
            </a:schemeClr>
          </a:solidFill>
        </p:spPr>
        <p:txBody>
          <a:bodyPr vert="horz" lIns="81000" tIns="40500" rIns="81000" bIns="8100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sz="1350" dirty="0">
                <a:solidFill>
                  <a:schemeClr val="bg2"/>
                </a:solidFill>
              </a:rPr>
              <a:t>Governance</a:t>
            </a:r>
          </a:p>
          <a:p>
            <a:endParaRPr lang="en-AU" sz="788" dirty="0">
              <a:solidFill>
                <a:schemeClr val="bg2"/>
              </a:solidFill>
            </a:endParaRPr>
          </a:p>
          <a:p>
            <a:r>
              <a:rPr lang="en-AU" sz="1050" dirty="0">
                <a:solidFill>
                  <a:schemeClr val="bg2"/>
                </a:solidFill>
              </a:rPr>
              <a:t>12.  Establish and maintain an</a:t>
            </a:r>
          </a:p>
          <a:p>
            <a:r>
              <a:rPr lang="en-AU" sz="1050" dirty="0">
                <a:solidFill>
                  <a:schemeClr val="bg2"/>
                </a:solidFill>
              </a:rPr>
              <a:t>effective Reconciliation Advisory </a:t>
            </a:r>
          </a:p>
          <a:p>
            <a:r>
              <a:rPr lang="en-AU" sz="1050" dirty="0">
                <a:solidFill>
                  <a:schemeClr val="bg2"/>
                </a:solidFill>
              </a:rPr>
              <a:t>Committee (RAC) to drive</a:t>
            </a:r>
          </a:p>
          <a:p>
            <a:r>
              <a:rPr lang="en-AU" sz="1050" dirty="0">
                <a:solidFill>
                  <a:schemeClr val="bg2"/>
                </a:solidFill>
              </a:rPr>
              <a:t>governance of the RAP</a:t>
            </a:r>
            <a:r>
              <a:rPr lang="en-AU" sz="1050" dirty="0"/>
              <a:t>. </a:t>
            </a:r>
            <a:endParaRPr lang="en-AU" sz="1050" dirty="0" smtClean="0"/>
          </a:p>
          <a:p>
            <a:endParaRPr lang="en-AU" sz="1050" dirty="0"/>
          </a:p>
        </p:txBody>
      </p:sp>
      <p:sp>
        <p:nvSpPr>
          <p:cNvPr id="22" name="Rectangle 21"/>
          <p:cNvSpPr/>
          <p:nvPr/>
        </p:nvSpPr>
        <p:spPr>
          <a:xfrm>
            <a:off x="2753479" y="4320145"/>
            <a:ext cx="1876308" cy="738664"/>
          </a:xfrm>
          <a:prstGeom prst="rect">
            <a:avLst/>
          </a:prstGeom>
        </p:spPr>
        <p:txBody>
          <a:bodyPr wrap="square">
            <a:spAutoFit/>
          </a:bodyPr>
          <a:lstStyle/>
          <a:p>
            <a:r>
              <a:rPr lang="en-AU" sz="1050" dirty="0">
                <a:solidFill>
                  <a:schemeClr val="bg2"/>
                </a:solidFill>
              </a:rPr>
              <a:t>13. Provide appropriate</a:t>
            </a:r>
          </a:p>
          <a:p>
            <a:r>
              <a:rPr lang="en-AU" sz="1050" dirty="0">
                <a:solidFill>
                  <a:schemeClr val="bg2"/>
                </a:solidFill>
              </a:rPr>
              <a:t>support for effective</a:t>
            </a:r>
          </a:p>
          <a:p>
            <a:r>
              <a:rPr lang="en-AU" sz="1050" dirty="0">
                <a:solidFill>
                  <a:schemeClr val="bg2"/>
                </a:solidFill>
              </a:rPr>
              <a:t>implementation of RAP</a:t>
            </a:r>
          </a:p>
          <a:p>
            <a:r>
              <a:rPr lang="en-AU" sz="1050" dirty="0">
                <a:solidFill>
                  <a:schemeClr val="bg2"/>
                </a:solidFill>
              </a:rPr>
              <a:t>commitments.</a:t>
            </a:r>
          </a:p>
        </p:txBody>
      </p:sp>
      <p:sp>
        <p:nvSpPr>
          <p:cNvPr id="25" name="Rectangle 24"/>
          <p:cNvSpPr/>
          <p:nvPr/>
        </p:nvSpPr>
        <p:spPr>
          <a:xfrm>
            <a:off x="4444680" y="4320145"/>
            <a:ext cx="2531478" cy="738664"/>
          </a:xfrm>
          <a:prstGeom prst="rect">
            <a:avLst/>
          </a:prstGeom>
        </p:spPr>
        <p:txBody>
          <a:bodyPr wrap="square">
            <a:spAutoFit/>
          </a:bodyPr>
          <a:lstStyle/>
          <a:p>
            <a:r>
              <a:rPr lang="en-AU" sz="1050" dirty="0">
                <a:solidFill>
                  <a:schemeClr val="bg2"/>
                </a:solidFill>
              </a:rPr>
              <a:t>14. Build accountability and transparency through reporting</a:t>
            </a:r>
          </a:p>
          <a:p>
            <a:r>
              <a:rPr lang="en-AU" sz="1050" dirty="0">
                <a:solidFill>
                  <a:schemeClr val="bg2"/>
                </a:solidFill>
              </a:rPr>
              <a:t>RAP achievements, challenges and learnings both internally and externally.</a:t>
            </a:r>
          </a:p>
        </p:txBody>
      </p:sp>
      <p:sp>
        <p:nvSpPr>
          <p:cNvPr id="26" name="Rectangle 25"/>
          <p:cNvSpPr/>
          <p:nvPr/>
        </p:nvSpPr>
        <p:spPr>
          <a:xfrm>
            <a:off x="6941932" y="4320145"/>
            <a:ext cx="1725427" cy="577081"/>
          </a:xfrm>
          <a:prstGeom prst="rect">
            <a:avLst/>
          </a:prstGeom>
        </p:spPr>
        <p:txBody>
          <a:bodyPr wrap="square">
            <a:spAutoFit/>
          </a:bodyPr>
          <a:lstStyle/>
          <a:p>
            <a:r>
              <a:rPr lang="en-AU" sz="1050" dirty="0">
                <a:solidFill>
                  <a:schemeClr val="bg2"/>
                </a:solidFill>
              </a:rPr>
              <a:t>15. Continue our</a:t>
            </a:r>
          </a:p>
          <a:p>
            <a:r>
              <a:rPr lang="en-AU" sz="1050" dirty="0">
                <a:solidFill>
                  <a:schemeClr val="bg2"/>
                </a:solidFill>
              </a:rPr>
              <a:t>reconciliation journey by</a:t>
            </a:r>
          </a:p>
          <a:p>
            <a:r>
              <a:rPr lang="en-AU" sz="1050" dirty="0">
                <a:solidFill>
                  <a:schemeClr val="bg2"/>
                </a:solidFill>
              </a:rPr>
              <a:t>developing our next RAP</a:t>
            </a:r>
          </a:p>
        </p:txBody>
      </p:sp>
      <p:sp>
        <p:nvSpPr>
          <p:cNvPr id="4" name="Text Placeholder 3"/>
          <p:cNvSpPr>
            <a:spLocks noGrp="1"/>
          </p:cNvSpPr>
          <p:nvPr>
            <p:ph type="body" sz="quarter" idx="12"/>
          </p:nvPr>
        </p:nvSpPr>
        <p:spPr>
          <a:ln>
            <a:noFill/>
          </a:ln>
        </p:spPr>
        <p:txBody>
          <a:bodyPr/>
          <a:lstStyle/>
          <a:p>
            <a:endParaRPr lang="en-AU" dirty="0"/>
          </a:p>
        </p:txBody>
      </p:sp>
    </p:spTree>
    <p:extLst>
      <p:ext uri="{BB962C8B-B14F-4D97-AF65-F5344CB8AC3E}">
        <p14:creationId xmlns:p14="http://schemas.microsoft.com/office/powerpoint/2010/main" val="4003984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2444" y="2383741"/>
            <a:ext cx="7918450" cy="783512"/>
          </a:xfrm>
        </p:spPr>
        <p:txBody>
          <a:bodyPr/>
          <a:lstStyle/>
          <a:p>
            <a:r>
              <a:rPr lang="en-US" dirty="0" smtClean="0">
                <a:solidFill>
                  <a:srgbClr val="252245"/>
                </a:solidFill>
              </a:rPr>
              <a:t>Actions we can take</a:t>
            </a:r>
            <a:endParaRPr lang="en-US" dirty="0">
              <a:solidFill>
                <a:srgbClr val="252245"/>
              </a:solidFill>
            </a:endParaRPr>
          </a:p>
        </p:txBody>
      </p:sp>
      <p:sp>
        <p:nvSpPr>
          <p:cNvPr id="5" name="Text Placeholder 7"/>
          <p:cNvSpPr txBox="1">
            <a:spLocks/>
          </p:cNvSpPr>
          <p:nvPr/>
        </p:nvSpPr>
        <p:spPr>
          <a:xfrm>
            <a:off x="552152" y="3235737"/>
            <a:ext cx="7700500" cy="1044683"/>
          </a:xfrm>
          <a:prstGeom prst="rect">
            <a:avLst/>
          </a:prstGeom>
        </p:spPr>
        <p:txBody>
          <a:bodyPr vert="horz" lIns="0" tIns="0" rIns="0" bIns="0"/>
          <a:lstStyle>
            <a:lvl1pPr marL="0" indent="0" algn="l" defTabSz="457200" rtl="0" eaLnBrk="1" latinLnBrk="0" hangingPunct="1">
              <a:spcBef>
                <a:spcPct val="20000"/>
              </a:spcBef>
              <a:buFontTx/>
              <a:buNone/>
              <a:defRPr sz="2400" b="0" kern="1200" baseline="0">
                <a:solidFill>
                  <a:srgbClr val="D12547"/>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2800" dirty="0" smtClean="0">
                <a:solidFill>
                  <a:srgbClr val="009ED7"/>
                </a:solidFill>
              </a:rPr>
              <a:t>What can we do - as a team, or as individuals - to contribute to reconciliation?</a:t>
            </a:r>
            <a:endParaRPr lang="en-AU" sz="2800" dirty="0">
              <a:solidFill>
                <a:srgbClr val="009ED7"/>
              </a:solidFill>
            </a:endParaRPr>
          </a:p>
        </p:txBody>
      </p:sp>
    </p:spTree>
    <p:extLst>
      <p:ext uri="{BB962C8B-B14F-4D97-AF65-F5344CB8AC3E}">
        <p14:creationId xmlns:p14="http://schemas.microsoft.com/office/powerpoint/2010/main" val="2957246408"/>
      </p:ext>
    </p:extLst>
  </p:cSld>
  <p:clrMapOvr>
    <a:masterClrMapping/>
  </p:clrMapOvr>
  <p:timing>
    <p:tnLst>
      <p:par>
        <p:cTn id="1" dur="indefinite" restart="never" nodeType="tmRoot"/>
      </p:par>
    </p:tnLst>
  </p:timing>
</p:sld>
</file>

<file path=ppt/theme/theme1.xml><?xml version="1.0" encoding="utf-8"?>
<a:theme xmlns:a="http://schemas.openxmlformats.org/drawingml/2006/main" name="Future Transport Planning Cover">
  <a:themeElements>
    <a:clrScheme name="Creating Paths">
      <a:dk1>
        <a:srgbClr val="EDF6ED"/>
      </a:dk1>
      <a:lt1>
        <a:srgbClr val="D0D0D0"/>
      </a:lt1>
      <a:dk2>
        <a:srgbClr val="3F403F"/>
      </a:dk2>
      <a:lt2>
        <a:srgbClr val="F6C5BB"/>
      </a:lt2>
      <a:accent1>
        <a:srgbClr val="F6C5BB"/>
      </a:accent1>
      <a:accent2>
        <a:srgbClr val="F6B8A5"/>
      </a:accent2>
      <a:accent3>
        <a:srgbClr val="F69192"/>
      </a:accent3>
      <a:accent4>
        <a:srgbClr val="A3A5A2"/>
      </a:accent4>
      <a:accent5>
        <a:srgbClr val="7E807D"/>
      </a:accent5>
      <a:accent6>
        <a:srgbClr val="595A58"/>
      </a:accent6>
      <a:hlink>
        <a:srgbClr val="F67C7C"/>
      </a:hlink>
      <a:folHlink>
        <a:srgbClr val="D5635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Future Transport Planning Cover">
  <a:themeElements>
    <a:clrScheme name="Aboriginal Recruitment">
      <a:dk1>
        <a:srgbClr val="EDF6ED"/>
      </a:dk1>
      <a:lt1>
        <a:srgbClr val="D0D0D0"/>
      </a:lt1>
      <a:dk2>
        <a:srgbClr val="3F403F"/>
      </a:dk2>
      <a:lt2>
        <a:srgbClr val="F6C5BB"/>
      </a:lt2>
      <a:accent1>
        <a:srgbClr val="F6C5BB"/>
      </a:accent1>
      <a:accent2>
        <a:srgbClr val="F6B8A5"/>
      </a:accent2>
      <a:accent3>
        <a:srgbClr val="F69192"/>
      </a:accent3>
      <a:accent4>
        <a:srgbClr val="A3A5A2"/>
      </a:accent4>
      <a:accent5>
        <a:srgbClr val="7E807D"/>
      </a:accent5>
      <a:accent6>
        <a:srgbClr val="595A58"/>
      </a:accent6>
      <a:hlink>
        <a:srgbClr val="F67C7C"/>
      </a:hlink>
      <a:folHlink>
        <a:srgbClr val="D5635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yout">
  <a:themeElements>
    <a:clrScheme name="Custom 2">
      <a:dk1>
        <a:srgbClr val="3F403F"/>
      </a:dk1>
      <a:lt1>
        <a:srgbClr val="D0D0D0"/>
      </a:lt1>
      <a:dk2>
        <a:srgbClr val="000000"/>
      </a:dk2>
      <a:lt2>
        <a:srgbClr val="000000"/>
      </a:lt2>
      <a:accent1>
        <a:srgbClr val="D12547"/>
      </a:accent1>
      <a:accent2>
        <a:srgbClr val="E49128"/>
      </a:accent2>
      <a:accent3>
        <a:srgbClr val="54B3BA"/>
      </a:accent3>
      <a:accent4>
        <a:srgbClr val="8DCAC9"/>
      </a:accent4>
      <a:accent5>
        <a:srgbClr val="7E807D"/>
      </a:accent5>
      <a:accent6>
        <a:srgbClr val="595A58"/>
      </a:accent6>
      <a:hlink>
        <a:srgbClr val="F67C7C"/>
      </a:hlink>
      <a:folHlink>
        <a:srgbClr val="D5635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6750</TotalTime>
  <Words>621</Words>
  <Application>Microsoft Office PowerPoint</Application>
  <PresentationFormat>On-screen Show (16:9)</PresentationFormat>
  <Paragraphs>101</Paragraphs>
  <Slides>14</Slides>
  <Notes>1</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14</vt:i4>
      </vt:variant>
    </vt:vector>
  </HeadingPairs>
  <TitlesOfParts>
    <vt:vector size="20" baseType="lpstr">
      <vt:lpstr>Arial</vt:lpstr>
      <vt:lpstr>Calibri</vt:lpstr>
      <vt:lpstr>Courier New</vt:lpstr>
      <vt:lpstr>Future Transport Planning Cover</vt:lpstr>
      <vt:lpstr>1_Future Transport Planning Cover</vt:lpstr>
      <vt:lpstr>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TfNSW</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Ellis</dc:creator>
  <cp:lastModifiedBy>Emma Bowdler</cp:lastModifiedBy>
  <cp:revision>130</cp:revision>
  <dcterms:created xsi:type="dcterms:W3CDTF">2016-11-21T23:38:55Z</dcterms:created>
  <dcterms:modified xsi:type="dcterms:W3CDTF">2020-05-22T01:39:36Z</dcterms:modified>
</cp:coreProperties>
</file>