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0" r:id="rId1"/>
  </p:sldMasterIdLst>
  <p:notesMasterIdLst>
    <p:notesMasterId r:id="rId3"/>
  </p:notesMasterIdLst>
  <p:sldIdLst>
    <p:sldId id="312" r:id="rId2"/>
  </p:sldIdLst>
  <p:sldSz cx="12192000" cy="6858000"/>
  <p:notesSz cx="6797675" cy="9926638"/>
  <p:embeddedFontLst>
    <p:embeddedFont>
      <p:font typeface="Axiforma" panose="00000500000000000000" pitchFamily="50" charset="0"/>
      <p:regular r:id="rId4"/>
      <p:bold r:id="rId5"/>
    </p:embeddedFont>
    <p:embeddedFont>
      <p:font typeface="Axiforma Light" panose="00000400000000000000" pitchFamily="50" charset="0"/>
      <p:regular r:id="rId6"/>
    </p:embeddedFont>
    <p:embeddedFont>
      <p:font typeface="Axiforma Medium" panose="00000600000000000000" pitchFamily="50" charset="0"/>
      <p:regular r:id="rId7"/>
    </p:embeddedFont>
    <p:embeddedFont>
      <p:font typeface="Axiforma SemiBold" panose="00000700000000000000" pitchFamily="50" charset="0"/>
      <p:regular r:id="rId8"/>
      <p:bold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25"/>
    <p:restoredTop sz="96197"/>
  </p:normalViewPr>
  <p:slideViewPr>
    <p:cSldViewPr snapToGrid="0" snapToObjects="1">
      <p:cViewPr varScale="1">
        <p:scale>
          <a:sx n="111" d="100"/>
          <a:sy n="111" d="100"/>
        </p:scale>
        <p:origin x="5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viewProps" Target="viewProps.xml"/><Relationship Id="rId5" Type="http://schemas.openxmlformats.org/officeDocument/2006/relationships/font" Target="fonts/font2.fntdata"/><Relationship Id="rId10" Type="http://schemas.openxmlformats.org/officeDocument/2006/relationships/presProps" Target="presProps.xml"/><Relationship Id="rId4" Type="http://schemas.openxmlformats.org/officeDocument/2006/relationships/font" Target="fonts/font1.fntdata"/><Relationship Id="rId9"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165129F-C672-E143-8E59-B3DE32DB53B7}" type="datetimeFigureOut">
              <a:rPr lang="en-US" smtClean="0"/>
              <a:t>10/3/2025</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F20FC67-F299-D84A-8435-0CE51803D2B4}" type="slidenum">
              <a:rPr lang="en-US" smtClean="0"/>
              <a:t>‹#›</a:t>
            </a:fld>
            <a:endParaRPr lang="en-US"/>
          </a:p>
        </p:txBody>
      </p:sp>
    </p:spTree>
    <p:extLst>
      <p:ext uri="{BB962C8B-B14F-4D97-AF65-F5344CB8AC3E}">
        <p14:creationId xmlns:p14="http://schemas.microsoft.com/office/powerpoint/2010/main" val="838225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0ADD437C-CFFD-F341-BAD1-B44E61BAEA7E}" type="slidenum">
              <a:rPr lang="en-US" smtClean="0"/>
              <a:t>1</a:t>
            </a:fld>
            <a:endParaRPr lang="en-US"/>
          </a:p>
        </p:txBody>
      </p:sp>
    </p:spTree>
    <p:extLst>
      <p:ext uri="{BB962C8B-B14F-4D97-AF65-F5344CB8AC3E}">
        <p14:creationId xmlns:p14="http://schemas.microsoft.com/office/powerpoint/2010/main" val="35621278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hyperlink" Target="--HYPERLIN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 Flat Green">
    <p:spTree>
      <p:nvGrpSpPr>
        <p:cNvPr id="1" name=""/>
        <p:cNvGrpSpPr/>
        <p:nvPr/>
      </p:nvGrpSpPr>
      <p:grpSpPr>
        <a:xfrm>
          <a:off x="0" y="0"/>
          <a:ext cx="0" cy="0"/>
          <a:chOff x="0" y="0"/>
          <a:chExt cx="0" cy="0"/>
        </a:xfrm>
      </p:grpSpPr>
      <p:pic>
        <p:nvPicPr>
          <p:cNvPr id="5" name="Picture 4" descr="Shape, square&#10;&#10;Description automatically generated">
            <a:extLst>
              <a:ext uri="{FF2B5EF4-FFF2-40B4-BE49-F238E27FC236}">
                <a16:creationId xmlns:a16="http://schemas.microsoft.com/office/drawing/2014/main" id="{0B148ACA-76C7-E44B-9D39-93D71A7184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546" y="0"/>
            <a:ext cx="12192000" cy="6858000"/>
          </a:xfrm>
          <a:prstGeom prst="rect">
            <a:avLst/>
          </a:prstGeom>
        </p:spPr>
      </p:pic>
      <p:sp>
        <p:nvSpPr>
          <p:cNvPr id="2" name="Title 1">
            <a:extLst>
              <a:ext uri="{FF2B5EF4-FFF2-40B4-BE49-F238E27FC236}">
                <a16:creationId xmlns:a16="http://schemas.microsoft.com/office/drawing/2014/main" id="{1796A1DE-4442-8645-A492-0D109FDDBADB}"/>
              </a:ext>
            </a:extLst>
          </p:cNvPr>
          <p:cNvSpPr>
            <a:spLocks noGrp="1"/>
          </p:cNvSpPr>
          <p:nvPr>
            <p:ph type="ctrTitle"/>
          </p:nvPr>
        </p:nvSpPr>
        <p:spPr>
          <a:xfrm>
            <a:off x="717177" y="808038"/>
            <a:ext cx="3792071" cy="2387600"/>
          </a:xfrm>
          <a:prstGeom prst="rect">
            <a:avLst/>
          </a:prstGeom>
        </p:spPr>
        <p:txBody>
          <a:bodyPr anchor="b">
            <a:normAutofit/>
          </a:bodyPr>
          <a:lstStyle>
            <a:lvl1pPr algn="l">
              <a:defRPr sz="4800" b="1" i="0">
                <a:solidFill>
                  <a:schemeClr val="bg1"/>
                </a:solidFill>
                <a:latin typeface="Axiforma SemiBold" pitchFamily="2" charset="77"/>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344C40-D37E-214E-9C47-20C17F1A153F}"/>
              </a:ext>
            </a:extLst>
          </p:cNvPr>
          <p:cNvSpPr>
            <a:spLocks noGrp="1"/>
          </p:cNvSpPr>
          <p:nvPr>
            <p:ph type="subTitle" idx="1"/>
          </p:nvPr>
        </p:nvSpPr>
        <p:spPr>
          <a:xfrm>
            <a:off x="717177" y="3236260"/>
            <a:ext cx="3792071" cy="663387"/>
          </a:xfrm>
        </p:spPr>
        <p:txBody>
          <a:bodyPr>
            <a:norm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6" name="TextBox 15">
            <a:extLst>
              <a:ext uri="{FF2B5EF4-FFF2-40B4-BE49-F238E27FC236}">
                <a16:creationId xmlns:a16="http://schemas.microsoft.com/office/drawing/2014/main" id="{355AEDED-DBBF-F947-BB98-42F7FC34F9B2}"/>
              </a:ext>
            </a:extLst>
          </p:cNvPr>
          <p:cNvSpPr txBox="1"/>
          <p:nvPr userDrawn="1"/>
        </p:nvSpPr>
        <p:spPr>
          <a:xfrm>
            <a:off x="3443288" y="-771525"/>
            <a:ext cx="184731" cy="369332"/>
          </a:xfrm>
          <a:prstGeom prst="rect">
            <a:avLst/>
          </a:prstGeom>
          <a:noFill/>
        </p:spPr>
        <p:txBody>
          <a:bodyPr wrap="none" rtlCol="0">
            <a:spAutoFit/>
          </a:bodyPr>
          <a:lstStyle/>
          <a:p>
            <a:endParaRPr lang="en-US"/>
          </a:p>
        </p:txBody>
      </p:sp>
      <p:sp>
        <p:nvSpPr>
          <p:cNvPr id="17" name="TextBox 16">
            <a:extLst>
              <a:ext uri="{FF2B5EF4-FFF2-40B4-BE49-F238E27FC236}">
                <a16:creationId xmlns:a16="http://schemas.microsoft.com/office/drawing/2014/main" id="{C9A4A58E-62C1-2D4C-BFD7-85C504955DB0}"/>
              </a:ext>
            </a:extLst>
          </p:cNvPr>
          <p:cNvSpPr txBox="1"/>
          <p:nvPr userDrawn="1"/>
        </p:nvSpPr>
        <p:spPr>
          <a:xfrm>
            <a:off x="4284921" y="-744279"/>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566408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Image">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271A8C78-52E2-1C43-9E05-004ADA20E2B6}"/>
              </a:ext>
            </a:extLst>
          </p:cNvPr>
          <p:cNvSpPr>
            <a:spLocks noGrp="1"/>
          </p:cNvSpPr>
          <p:nvPr>
            <p:ph type="pic" sz="quarter" idx="10"/>
          </p:nvPr>
        </p:nvSpPr>
        <p:spPr>
          <a:xfrm>
            <a:off x="4816549" y="0"/>
            <a:ext cx="7375451" cy="6858000"/>
          </a:xfrm>
          <a:solidFill>
            <a:schemeClr val="bg1">
              <a:lumMod val="85000"/>
            </a:schemeClr>
          </a:solidFill>
        </p:spPr>
        <p:txBody>
          <a:bodyPr/>
          <a:lstStyle/>
          <a:p>
            <a:r>
              <a:rPr lang="en-GB"/>
              <a:t>Click icon to add picture</a:t>
            </a:r>
            <a:endParaRPr lang="en-US"/>
          </a:p>
        </p:txBody>
      </p:sp>
      <p:sp>
        <p:nvSpPr>
          <p:cNvPr id="2" name="Title 1">
            <a:extLst>
              <a:ext uri="{FF2B5EF4-FFF2-40B4-BE49-F238E27FC236}">
                <a16:creationId xmlns:a16="http://schemas.microsoft.com/office/drawing/2014/main" id="{1796A1DE-4442-8645-A492-0D109FDDBADB}"/>
              </a:ext>
            </a:extLst>
          </p:cNvPr>
          <p:cNvSpPr>
            <a:spLocks noGrp="1"/>
          </p:cNvSpPr>
          <p:nvPr>
            <p:ph type="ctrTitle"/>
          </p:nvPr>
        </p:nvSpPr>
        <p:spPr>
          <a:xfrm>
            <a:off x="717177" y="808038"/>
            <a:ext cx="3792071" cy="2387600"/>
          </a:xfrm>
          <a:prstGeom prst="rect">
            <a:avLst/>
          </a:prstGeom>
        </p:spPr>
        <p:txBody>
          <a:bodyPr anchor="b">
            <a:normAutofit/>
          </a:bodyPr>
          <a:lstStyle>
            <a:lvl1pPr algn="l">
              <a:defRPr sz="4800" b="1" i="0">
                <a:solidFill>
                  <a:schemeClr val="bg1"/>
                </a:solidFill>
                <a:latin typeface="Axiforma SemiBold" pitchFamily="2" charset="77"/>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344C40-D37E-214E-9C47-20C17F1A153F}"/>
              </a:ext>
            </a:extLst>
          </p:cNvPr>
          <p:cNvSpPr>
            <a:spLocks noGrp="1"/>
          </p:cNvSpPr>
          <p:nvPr>
            <p:ph type="subTitle" idx="1"/>
          </p:nvPr>
        </p:nvSpPr>
        <p:spPr>
          <a:xfrm>
            <a:off x="717177" y="3236260"/>
            <a:ext cx="3792071" cy="663387"/>
          </a:xfrm>
        </p:spPr>
        <p:txBody>
          <a:bodyPr>
            <a:norm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6" name="TextBox 15">
            <a:extLst>
              <a:ext uri="{FF2B5EF4-FFF2-40B4-BE49-F238E27FC236}">
                <a16:creationId xmlns:a16="http://schemas.microsoft.com/office/drawing/2014/main" id="{355AEDED-DBBF-F947-BB98-42F7FC34F9B2}"/>
              </a:ext>
            </a:extLst>
          </p:cNvPr>
          <p:cNvSpPr txBox="1"/>
          <p:nvPr userDrawn="1"/>
        </p:nvSpPr>
        <p:spPr>
          <a:xfrm>
            <a:off x="3443288" y="-771525"/>
            <a:ext cx="184731" cy="369332"/>
          </a:xfrm>
          <a:prstGeom prst="rect">
            <a:avLst/>
          </a:prstGeom>
          <a:noFill/>
        </p:spPr>
        <p:txBody>
          <a:bodyPr wrap="none" rtlCol="0">
            <a:spAutoFit/>
          </a:bodyPr>
          <a:lstStyle/>
          <a:p>
            <a:endParaRPr lang="en-US"/>
          </a:p>
        </p:txBody>
      </p:sp>
      <p:sp>
        <p:nvSpPr>
          <p:cNvPr id="17" name="TextBox 16">
            <a:extLst>
              <a:ext uri="{FF2B5EF4-FFF2-40B4-BE49-F238E27FC236}">
                <a16:creationId xmlns:a16="http://schemas.microsoft.com/office/drawing/2014/main" id="{C9A4A58E-62C1-2D4C-BFD7-85C504955DB0}"/>
              </a:ext>
            </a:extLst>
          </p:cNvPr>
          <p:cNvSpPr txBox="1"/>
          <p:nvPr userDrawn="1"/>
        </p:nvSpPr>
        <p:spPr>
          <a:xfrm>
            <a:off x="4284921" y="-744279"/>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848339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Cover - Motherboard">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2DDBF9D8-C8EB-474C-8CCD-BE389C4F3A6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2290"/>
            <a:ext cx="12196076" cy="6855710"/>
          </a:xfrm>
          <a:prstGeom prst="rect">
            <a:avLst/>
          </a:prstGeom>
        </p:spPr>
      </p:pic>
      <p:sp>
        <p:nvSpPr>
          <p:cNvPr id="2" name="Title 1">
            <a:extLst>
              <a:ext uri="{FF2B5EF4-FFF2-40B4-BE49-F238E27FC236}">
                <a16:creationId xmlns:a16="http://schemas.microsoft.com/office/drawing/2014/main" id="{1796A1DE-4442-8645-A492-0D109FDDBADB}"/>
              </a:ext>
            </a:extLst>
          </p:cNvPr>
          <p:cNvSpPr>
            <a:spLocks noGrp="1"/>
          </p:cNvSpPr>
          <p:nvPr>
            <p:ph type="ctrTitle"/>
          </p:nvPr>
        </p:nvSpPr>
        <p:spPr>
          <a:xfrm>
            <a:off x="717177" y="808038"/>
            <a:ext cx="3792071" cy="2387600"/>
          </a:xfrm>
          <a:prstGeom prst="rect">
            <a:avLst/>
          </a:prstGeom>
        </p:spPr>
        <p:txBody>
          <a:bodyPr anchor="b">
            <a:normAutofit/>
          </a:bodyPr>
          <a:lstStyle>
            <a:lvl1pPr algn="l">
              <a:defRPr sz="4800" b="1" i="0">
                <a:solidFill>
                  <a:schemeClr val="bg1"/>
                </a:solidFill>
                <a:latin typeface="Axiforma SemiBold" pitchFamily="2" charset="77"/>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344C40-D37E-214E-9C47-20C17F1A153F}"/>
              </a:ext>
            </a:extLst>
          </p:cNvPr>
          <p:cNvSpPr>
            <a:spLocks noGrp="1"/>
          </p:cNvSpPr>
          <p:nvPr>
            <p:ph type="subTitle" idx="1"/>
          </p:nvPr>
        </p:nvSpPr>
        <p:spPr>
          <a:xfrm>
            <a:off x="717177" y="3236260"/>
            <a:ext cx="3792071" cy="663387"/>
          </a:xfrm>
        </p:spPr>
        <p:txBody>
          <a:bodyPr>
            <a:norm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2054013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Slide with Motherboard">
    <p:spTree>
      <p:nvGrpSpPr>
        <p:cNvPr id="1" name=""/>
        <p:cNvGrpSpPr/>
        <p:nvPr/>
      </p:nvGrpSpPr>
      <p:grpSpPr>
        <a:xfrm>
          <a:off x="0" y="0"/>
          <a:ext cx="0" cy="0"/>
          <a:chOff x="0" y="0"/>
          <a:chExt cx="0" cy="0"/>
        </a:xfrm>
      </p:grpSpPr>
      <p:pic>
        <p:nvPicPr>
          <p:cNvPr id="6" name="Picture 5" descr="A picture containing application&#10;&#10;Description automatically generated">
            <a:extLst>
              <a:ext uri="{FF2B5EF4-FFF2-40B4-BE49-F238E27FC236}">
                <a16:creationId xmlns:a16="http://schemas.microsoft.com/office/drawing/2014/main" id="{D67A8291-AD48-2944-9CE6-259CECE60EE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2290"/>
            <a:ext cx="12192000" cy="6853419"/>
          </a:xfrm>
          <a:prstGeom prst="rect">
            <a:avLst/>
          </a:prstGeom>
        </p:spPr>
      </p:pic>
      <p:sp>
        <p:nvSpPr>
          <p:cNvPr id="3" name="Text Placeholder 2">
            <a:extLst>
              <a:ext uri="{FF2B5EF4-FFF2-40B4-BE49-F238E27FC236}">
                <a16:creationId xmlns:a16="http://schemas.microsoft.com/office/drawing/2014/main" id="{F597DF96-4550-C943-BB4A-68B5CA4C99D8}"/>
              </a:ext>
            </a:extLst>
          </p:cNvPr>
          <p:cNvSpPr>
            <a:spLocks noGrp="1"/>
          </p:cNvSpPr>
          <p:nvPr>
            <p:ph type="body" idx="1"/>
          </p:nvPr>
        </p:nvSpPr>
        <p:spPr>
          <a:xfrm>
            <a:off x="528892" y="1835150"/>
            <a:ext cx="9246044" cy="292227"/>
          </a:xfrm>
        </p:spPr>
        <p:txBody>
          <a:bodyPr anchor="b">
            <a:normAutofit/>
          </a:bodyPr>
          <a:lstStyle>
            <a:lvl1pPr marL="0" indent="0">
              <a:buNone/>
              <a:defRPr sz="1500" b="1" i="0">
                <a:solidFill>
                  <a:schemeClr val="tx1"/>
                </a:solidFill>
                <a:latin typeface="Axiforma Semi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CB75556-B292-7940-862A-1A9D11B31852}"/>
              </a:ext>
            </a:extLst>
          </p:cNvPr>
          <p:cNvSpPr>
            <a:spLocks noGrp="1"/>
          </p:cNvSpPr>
          <p:nvPr>
            <p:ph sz="half" idx="2"/>
          </p:nvPr>
        </p:nvSpPr>
        <p:spPr>
          <a:xfrm>
            <a:off x="528892" y="2200530"/>
            <a:ext cx="9236900" cy="3684588"/>
          </a:xfrm>
        </p:spPr>
        <p:txBody>
          <a:bodyPr/>
          <a:lstStyle>
            <a:lvl1pPr marL="171450" indent="-171450">
              <a:buFont typeface="Arial" panose="020B0604020202020204" pitchFamily="34" charset="0"/>
              <a:buChar char="•"/>
              <a:defRPr/>
            </a:lvl1pPr>
            <a:lvl2pPr marL="628650" indent="-171450">
              <a:buFont typeface="Arial" panose="020B0604020202020204" pitchFamily="34" charset="0"/>
              <a:buChar char="•"/>
              <a:defRPr/>
            </a:lvl2pPr>
            <a:lvl3pPr marL="1085850" indent="-1714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8" name="Straight Connector 7">
            <a:extLst>
              <a:ext uri="{FF2B5EF4-FFF2-40B4-BE49-F238E27FC236}">
                <a16:creationId xmlns:a16="http://schemas.microsoft.com/office/drawing/2014/main" id="{6757DF06-1611-4B19-B625-150E5F47D7F9}"/>
              </a:ext>
            </a:extLst>
          </p:cNvPr>
          <p:cNvCxnSpPr/>
          <p:nvPr userDrawn="1"/>
        </p:nvCxnSpPr>
        <p:spPr>
          <a:xfrm>
            <a:off x="623888" y="1379855"/>
            <a:ext cx="51911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E5833006-9C72-498D-890B-93C87F82A6A9}"/>
              </a:ext>
            </a:extLst>
          </p:cNvPr>
          <p:cNvSpPr>
            <a:spLocks noGrp="1"/>
          </p:cNvSpPr>
          <p:nvPr>
            <p:ph type="title"/>
          </p:nvPr>
        </p:nvSpPr>
        <p:spPr>
          <a:xfrm>
            <a:off x="518160" y="777050"/>
            <a:ext cx="9256776" cy="544512"/>
          </a:xfrm>
          <a:prstGeom prst="rect">
            <a:avLst/>
          </a:prstGeom>
        </p:spPr>
        <p:txBody>
          <a:bodyPr/>
          <a:lstStyle>
            <a:lvl1pPr>
              <a:defRPr b="1" i="0">
                <a:latin typeface="Axiforma SemiBold" pitchFamily="2" charset="77"/>
              </a:defRPr>
            </a:lvl1pPr>
          </a:lstStyle>
          <a:p>
            <a:r>
              <a:rPr lang="en-GB" dirty="0"/>
              <a:t>Click to edit Master title style</a:t>
            </a:r>
            <a:endParaRPr lang="en-US" dirty="0"/>
          </a:p>
        </p:txBody>
      </p:sp>
    </p:spTree>
    <p:extLst>
      <p:ext uri="{BB962C8B-B14F-4D97-AF65-F5344CB8AC3E}">
        <p14:creationId xmlns:p14="http://schemas.microsoft.com/office/powerpoint/2010/main" val="2632062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pic>
        <p:nvPicPr>
          <p:cNvPr id="8" name="Picture 7" descr="A picture containing application&#10;&#10;Description automatically generated">
            <a:extLst>
              <a:ext uri="{FF2B5EF4-FFF2-40B4-BE49-F238E27FC236}">
                <a16:creationId xmlns:a16="http://schemas.microsoft.com/office/drawing/2014/main" id="{23CAC0EA-94BF-BF44-B054-D12DA0C7BE4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74" y="0"/>
            <a:ext cx="12200150" cy="6858000"/>
          </a:xfrm>
          <a:prstGeom prst="rect">
            <a:avLst/>
          </a:prstGeom>
        </p:spPr>
      </p:pic>
      <p:sp>
        <p:nvSpPr>
          <p:cNvPr id="2" name="Title 1">
            <a:extLst>
              <a:ext uri="{FF2B5EF4-FFF2-40B4-BE49-F238E27FC236}">
                <a16:creationId xmlns:a16="http://schemas.microsoft.com/office/drawing/2014/main" id="{AA3FABDA-B887-B446-B42B-AD96BCBD6A90}"/>
              </a:ext>
            </a:extLst>
          </p:cNvPr>
          <p:cNvSpPr>
            <a:spLocks noGrp="1"/>
          </p:cNvSpPr>
          <p:nvPr>
            <p:ph type="title"/>
          </p:nvPr>
        </p:nvSpPr>
        <p:spPr>
          <a:xfrm>
            <a:off x="518160" y="777050"/>
            <a:ext cx="10515600" cy="544512"/>
          </a:xfrm>
          <a:prstGeom prst="rect">
            <a:avLst/>
          </a:prstGeom>
        </p:spPr>
        <p:txBody>
          <a:bodyPr/>
          <a:lstStyle>
            <a:lvl1pPr>
              <a:defRPr b="1" i="0">
                <a:latin typeface="Axiforma SemiBold" pitchFamily="2" charset="77"/>
              </a:defRPr>
            </a:lvl1pPr>
          </a:lstStyle>
          <a:p>
            <a:r>
              <a:rPr lang="en-GB" dirty="0"/>
              <a:t>Click to edit Master title style</a:t>
            </a:r>
            <a:endParaRPr lang="en-US" dirty="0"/>
          </a:p>
        </p:txBody>
      </p:sp>
      <p:sp>
        <p:nvSpPr>
          <p:cNvPr id="4" name="Table Placeholder 3">
            <a:extLst>
              <a:ext uri="{FF2B5EF4-FFF2-40B4-BE49-F238E27FC236}">
                <a16:creationId xmlns:a16="http://schemas.microsoft.com/office/drawing/2014/main" id="{155D116D-9CCC-094E-A684-6DCAB22172AD}"/>
              </a:ext>
            </a:extLst>
          </p:cNvPr>
          <p:cNvSpPr>
            <a:spLocks noGrp="1"/>
          </p:cNvSpPr>
          <p:nvPr>
            <p:ph type="tbl" sz="quarter" idx="10"/>
          </p:nvPr>
        </p:nvSpPr>
        <p:spPr>
          <a:xfrm>
            <a:off x="623888" y="1856963"/>
            <a:ext cx="9652000" cy="3921124"/>
          </a:xfrm>
        </p:spPr>
        <p:txBody>
          <a:bodyPr/>
          <a:lstStyle/>
          <a:p>
            <a:r>
              <a:rPr lang="en-GB"/>
              <a:t>Click icon to add table</a:t>
            </a:r>
            <a:endParaRPr lang="en-US"/>
          </a:p>
        </p:txBody>
      </p:sp>
      <p:cxnSp>
        <p:nvCxnSpPr>
          <p:cNvPr id="10" name="Straight Connector 9">
            <a:extLst>
              <a:ext uri="{FF2B5EF4-FFF2-40B4-BE49-F238E27FC236}">
                <a16:creationId xmlns:a16="http://schemas.microsoft.com/office/drawing/2014/main" id="{4F47544C-D159-4A80-9607-44267AF7A7C3}"/>
              </a:ext>
            </a:extLst>
          </p:cNvPr>
          <p:cNvCxnSpPr/>
          <p:nvPr userDrawn="1"/>
        </p:nvCxnSpPr>
        <p:spPr>
          <a:xfrm>
            <a:off x="623888" y="1379855"/>
            <a:ext cx="51911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3223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Footer">
    <p:spTree>
      <p:nvGrpSpPr>
        <p:cNvPr id="1" name=""/>
        <p:cNvGrpSpPr/>
        <p:nvPr/>
      </p:nvGrpSpPr>
      <p:grpSpPr>
        <a:xfrm>
          <a:off x="0" y="0"/>
          <a:ext cx="0" cy="0"/>
          <a:chOff x="0" y="0"/>
          <a:chExt cx="0" cy="0"/>
        </a:xfrm>
      </p:grpSpPr>
      <p:pic>
        <p:nvPicPr>
          <p:cNvPr id="5" name="Picture 4" descr="A picture containing application&#10;&#10;Description automatically generated">
            <a:extLst>
              <a:ext uri="{FF2B5EF4-FFF2-40B4-BE49-F238E27FC236}">
                <a16:creationId xmlns:a16="http://schemas.microsoft.com/office/drawing/2014/main" id="{E9F8C78A-9D58-5A49-910C-A512FEA68A2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50" y="0"/>
            <a:ext cx="12200150" cy="6858000"/>
          </a:xfrm>
          <a:prstGeom prst="rect">
            <a:avLst/>
          </a:prstGeom>
        </p:spPr>
      </p:pic>
    </p:spTree>
    <p:extLst>
      <p:ext uri="{BB962C8B-B14F-4D97-AF65-F5344CB8AC3E}">
        <p14:creationId xmlns:p14="http://schemas.microsoft.com/office/powerpoint/2010/main" val="3724478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4093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lumn Text and Image">
    <p:spTree>
      <p:nvGrpSpPr>
        <p:cNvPr id="1" name=""/>
        <p:cNvGrpSpPr/>
        <p:nvPr/>
      </p:nvGrpSpPr>
      <p:grpSpPr>
        <a:xfrm>
          <a:off x="0" y="0"/>
          <a:ext cx="0" cy="0"/>
          <a:chOff x="0" y="0"/>
          <a:chExt cx="0" cy="0"/>
        </a:xfrm>
      </p:grpSpPr>
      <p:pic>
        <p:nvPicPr>
          <p:cNvPr id="9" name="Picture 8" descr="A picture containing application&#10;&#10;Description automatically generated">
            <a:extLst>
              <a:ext uri="{FF2B5EF4-FFF2-40B4-BE49-F238E27FC236}">
                <a16:creationId xmlns:a16="http://schemas.microsoft.com/office/drawing/2014/main" id="{0E34D0DC-ABC3-8B4E-8825-AD7189B5692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74" y="0"/>
            <a:ext cx="12200150" cy="6858000"/>
          </a:xfrm>
          <a:prstGeom prst="rect">
            <a:avLst/>
          </a:prstGeom>
        </p:spPr>
      </p:pic>
      <p:sp>
        <p:nvSpPr>
          <p:cNvPr id="3" name="Text Placeholder 2">
            <a:extLst>
              <a:ext uri="{FF2B5EF4-FFF2-40B4-BE49-F238E27FC236}">
                <a16:creationId xmlns:a16="http://schemas.microsoft.com/office/drawing/2014/main" id="{F597DF96-4550-C943-BB4A-68B5CA4C99D8}"/>
              </a:ext>
            </a:extLst>
          </p:cNvPr>
          <p:cNvSpPr>
            <a:spLocks noGrp="1"/>
          </p:cNvSpPr>
          <p:nvPr>
            <p:ph type="body" idx="1"/>
          </p:nvPr>
        </p:nvSpPr>
        <p:spPr>
          <a:xfrm>
            <a:off x="528892" y="1847850"/>
            <a:ext cx="5567108" cy="310125"/>
          </a:xfrm>
        </p:spPr>
        <p:txBody>
          <a:bodyPr anchor="b">
            <a:normAutofit/>
          </a:bodyPr>
          <a:lstStyle>
            <a:lvl1pPr marL="0" indent="0">
              <a:buNone/>
              <a:defRPr sz="1500" b="1" i="0">
                <a:solidFill>
                  <a:schemeClr val="tx1"/>
                </a:solidFill>
                <a:latin typeface="Axiforma Semi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CB75556-B292-7940-862A-1A9D11B31852}"/>
              </a:ext>
            </a:extLst>
          </p:cNvPr>
          <p:cNvSpPr>
            <a:spLocks noGrp="1"/>
          </p:cNvSpPr>
          <p:nvPr>
            <p:ph sz="half" idx="2"/>
          </p:nvPr>
        </p:nvSpPr>
        <p:spPr>
          <a:xfrm>
            <a:off x="528892" y="2213230"/>
            <a:ext cx="556710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Picture Placeholder 5">
            <a:extLst>
              <a:ext uri="{FF2B5EF4-FFF2-40B4-BE49-F238E27FC236}">
                <a16:creationId xmlns:a16="http://schemas.microsoft.com/office/drawing/2014/main" id="{4BB49C3C-7386-DB40-8444-CA225E77337C}"/>
              </a:ext>
            </a:extLst>
          </p:cNvPr>
          <p:cNvSpPr>
            <a:spLocks noGrp="1"/>
          </p:cNvSpPr>
          <p:nvPr>
            <p:ph type="pic" sz="quarter" idx="10"/>
          </p:nvPr>
        </p:nvSpPr>
        <p:spPr>
          <a:xfrm>
            <a:off x="6350000" y="1844675"/>
            <a:ext cx="5219700" cy="4052888"/>
          </a:xfrm>
          <a:solidFill>
            <a:schemeClr val="bg1">
              <a:lumMod val="85000"/>
            </a:schemeClr>
          </a:solidFill>
        </p:spPr>
        <p:txBody>
          <a:bodyPr/>
          <a:lstStyle/>
          <a:p>
            <a:r>
              <a:rPr lang="en-GB"/>
              <a:t>Click icon to add picture</a:t>
            </a:r>
            <a:endParaRPr lang="en-US"/>
          </a:p>
        </p:txBody>
      </p:sp>
      <p:cxnSp>
        <p:nvCxnSpPr>
          <p:cNvPr id="8" name="Straight Connector 7">
            <a:extLst>
              <a:ext uri="{FF2B5EF4-FFF2-40B4-BE49-F238E27FC236}">
                <a16:creationId xmlns:a16="http://schemas.microsoft.com/office/drawing/2014/main" id="{5AAA5FDE-78A7-4F0A-B173-2333D830F921}"/>
              </a:ext>
            </a:extLst>
          </p:cNvPr>
          <p:cNvCxnSpPr/>
          <p:nvPr userDrawn="1"/>
        </p:nvCxnSpPr>
        <p:spPr>
          <a:xfrm>
            <a:off x="623888" y="1379855"/>
            <a:ext cx="51911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itle Placeholder 1">
            <a:extLst>
              <a:ext uri="{FF2B5EF4-FFF2-40B4-BE49-F238E27FC236}">
                <a16:creationId xmlns:a16="http://schemas.microsoft.com/office/drawing/2014/main" id="{DA26C59A-D29A-4E9D-9EE4-0DB107751B94}"/>
              </a:ext>
            </a:extLst>
          </p:cNvPr>
          <p:cNvSpPr>
            <a:spLocks noGrp="1"/>
          </p:cNvSpPr>
          <p:nvPr>
            <p:ph type="title"/>
          </p:nvPr>
        </p:nvSpPr>
        <p:spPr>
          <a:xfrm>
            <a:off x="518160" y="772445"/>
            <a:ext cx="10515600" cy="544512"/>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244715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Column Text and Bleed Image">
    <p:spTree>
      <p:nvGrpSpPr>
        <p:cNvPr id="1" name=""/>
        <p:cNvGrpSpPr/>
        <p:nvPr/>
      </p:nvGrpSpPr>
      <p:grpSpPr>
        <a:xfrm>
          <a:off x="0" y="0"/>
          <a:ext cx="0" cy="0"/>
          <a:chOff x="0" y="0"/>
          <a:chExt cx="0" cy="0"/>
        </a:xfrm>
      </p:grpSpPr>
      <p:pic>
        <p:nvPicPr>
          <p:cNvPr id="9" name="Picture 8" descr="A picture containing application&#10;&#10;Description automatically generated">
            <a:extLst>
              <a:ext uri="{FF2B5EF4-FFF2-40B4-BE49-F238E27FC236}">
                <a16:creationId xmlns:a16="http://schemas.microsoft.com/office/drawing/2014/main" id="{0E34D0DC-ABC3-8B4E-8825-AD7189B5692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74" y="0"/>
            <a:ext cx="12196074" cy="6858000"/>
          </a:xfrm>
          <a:prstGeom prst="rect">
            <a:avLst/>
          </a:prstGeom>
        </p:spPr>
      </p:pic>
      <p:sp>
        <p:nvSpPr>
          <p:cNvPr id="3" name="Text Placeholder 2">
            <a:extLst>
              <a:ext uri="{FF2B5EF4-FFF2-40B4-BE49-F238E27FC236}">
                <a16:creationId xmlns:a16="http://schemas.microsoft.com/office/drawing/2014/main" id="{F597DF96-4550-C943-BB4A-68B5CA4C99D8}"/>
              </a:ext>
            </a:extLst>
          </p:cNvPr>
          <p:cNvSpPr>
            <a:spLocks noGrp="1"/>
          </p:cNvSpPr>
          <p:nvPr>
            <p:ph type="body" idx="1"/>
          </p:nvPr>
        </p:nvSpPr>
        <p:spPr>
          <a:xfrm>
            <a:off x="528892" y="1851727"/>
            <a:ext cx="5567108" cy="310125"/>
          </a:xfrm>
        </p:spPr>
        <p:txBody>
          <a:bodyPr anchor="b">
            <a:normAutofit/>
          </a:bodyPr>
          <a:lstStyle>
            <a:lvl1pPr marL="0" indent="0">
              <a:buNone/>
              <a:defRPr sz="1500" b="1" i="0">
                <a:solidFill>
                  <a:schemeClr val="tx1"/>
                </a:solidFill>
                <a:latin typeface="Axiforma Semi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CB75556-B292-7940-862A-1A9D11B31852}"/>
              </a:ext>
            </a:extLst>
          </p:cNvPr>
          <p:cNvSpPr>
            <a:spLocks noGrp="1"/>
          </p:cNvSpPr>
          <p:nvPr>
            <p:ph sz="half" idx="2"/>
          </p:nvPr>
        </p:nvSpPr>
        <p:spPr>
          <a:xfrm>
            <a:off x="528892" y="2217107"/>
            <a:ext cx="556710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itle Placeholder 1">
            <a:extLst>
              <a:ext uri="{FF2B5EF4-FFF2-40B4-BE49-F238E27FC236}">
                <a16:creationId xmlns:a16="http://schemas.microsoft.com/office/drawing/2014/main" id="{B9B3E551-F6B8-489D-ADB1-283C97C60F02}"/>
              </a:ext>
            </a:extLst>
          </p:cNvPr>
          <p:cNvSpPr>
            <a:spLocks noGrp="1"/>
          </p:cNvSpPr>
          <p:nvPr>
            <p:ph type="title"/>
          </p:nvPr>
        </p:nvSpPr>
        <p:spPr>
          <a:xfrm>
            <a:off x="518160" y="772445"/>
            <a:ext cx="10515600" cy="544512"/>
          </a:xfrm>
          <a:prstGeom prst="rect">
            <a:avLst/>
          </a:prstGeom>
        </p:spPr>
        <p:txBody>
          <a:bodyPr vert="horz" lIns="91440" tIns="45720" rIns="91440" bIns="45720" rtlCol="0" anchor="ctr">
            <a:normAutofit/>
          </a:bodyPr>
          <a:lstStyle/>
          <a:p>
            <a:r>
              <a:rPr lang="en-GB"/>
              <a:t>Click to edit Master title style</a:t>
            </a:r>
            <a:endParaRPr lang="en-US"/>
          </a:p>
        </p:txBody>
      </p:sp>
      <p:cxnSp>
        <p:nvCxnSpPr>
          <p:cNvPr id="8" name="Straight Connector 7">
            <a:extLst>
              <a:ext uri="{FF2B5EF4-FFF2-40B4-BE49-F238E27FC236}">
                <a16:creationId xmlns:a16="http://schemas.microsoft.com/office/drawing/2014/main" id="{51E8A98E-11BE-4A2B-A518-8BAB70B30AD9}"/>
              </a:ext>
            </a:extLst>
          </p:cNvPr>
          <p:cNvCxnSpPr/>
          <p:nvPr userDrawn="1"/>
        </p:nvCxnSpPr>
        <p:spPr>
          <a:xfrm>
            <a:off x="623888" y="1379855"/>
            <a:ext cx="51911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1894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Image Only">
    <p:spTree>
      <p:nvGrpSpPr>
        <p:cNvPr id="1" name=""/>
        <p:cNvGrpSpPr/>
        <p:nvPr/>
      </p:nvGrpSpPr>
      <p:grpSpPr>
        <a:xfrm>
          <a:off x="0" y="0"/>
          <a:ext cx="0" cy="0"/>
          <a:chOff x="0" y="0"/>
          <a:chExt cx="0" cy="0"/>
        </a:xfrm>
      </p:grpSpPr>
      <p:pic>
        <p:nvPicPr>
          <p:cNvPr id="12" name="Picture 11" descr="A picture containing application&#10;&#10;Description automatically generated">
            <a:extLst>
              <a:ext uri="{FF2B5EF4-FFF2-40B4-BE49-F238E27FC236}">
                <a16:creationId xmlns:a16="http://schemas.microsoft.com/office/drawing/2014/main" id="{0D9E1FC7-9784-254D-9D25-4739C40FA51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074" y="0"/>
            <a:ext cx="12200150" cy="6858000"/>
          </a:xfrm>
          <a:prstGeom prst="rect">
            <a:avLst/>
          </a:prstGeom>
        </p:spPr>
      </p:pic>
      <p:sp>
        <p:nvSpPr>
          <p:cNvPr id="2" name="Title 1">
            <a:extLst>
              <a:ext uri="{FF2B5EF4-FFF2-40B4-BE49-F238E27FC236}">
                <a16:creationId xmlns:a16="http://schemas.microsoft.com/office/drawing/2014/main" id="{AA3FABDA-B887-B446-B42B-AD96BCBD6A90}"/>
              </a:ext>
            </a:extLst>
          </p:cNvPr>
          <p:cNvSpPr>
            <a:spLocks noGrp="1"/>
          </p:cNvSpPr>
          <p:nvPr>
            <p:ph type="title"/>
          </p:nvPr>
        </p:nvSpPr>
        <p:spPr>
          <a:xfrm>
            <a:off x="518160" y="773907"/>
            <a:ext cx="10515600" cy="544512"/>
          </a:xfrm>
          <a:prstGeom prst="rect">
            <a:avLst/>
          </a:prstGeom>
        </p:spPr>
        <p:txBody>
          <a:bodyPr/>
          <a:lstStyle>
            <a:lvl1pPr>
              <a:defRPr b="1" i="0">
                <a:latin typeface="Axiforma SemiBold" pitchFamily="2" charset="77"/>
              </a:defRPr>
            </a:lvl1pPr>
          </a:lstStyle>
          <a:p>
            <a:r>
              <a:rPr lang="en-GB"/>
              <a:t>Click to edit Master title style</a:t>
            </a:r>
            <a:endParaRPr lang="en-US"/>
          </a:p>
        </p:txBody>
      </p:sp>
      <p:sp>
        <p:nvSpPr>
          <p:cNvPr id="8" name="Picture Placeholder 7">
            <a:extLst>
              <a:ext uri="{FF2B5EF4-FFF2-40B4-BE49-F238E27FC236}">
                <a16:creationId xmlns:a16="http://schemas.microsoft.com/office/drawing/2014/main" id="{9D4A8310-1851-DF43-A31B-6BC3A60F8EA1}"/>
              </a:ext>
            </a:extLst>
          </p:cNvPr>
          <p:cNvSpPr>
            <a:spLocks noGrp="1"/>
          </p:cNvSpPr>
          <p:nvPr>
            <p:ph type="pic" sz="quarter" idx="10"/>
          </p:nvPr>
        </p:nvSpPr>
        <p:spPr>
          <a:xfrm>
            <a:off x="633032" y="1844675"/>
            <a:ext cx="10924984" cy="4105657"/>
          </a:xfrm>
          <a:solidFill>
            <a:schemeClr val="bg1">
              <a:lumMod val="85000"/>
            </a:schemeClr>
          </a:solidFill>
        </p:spPr>
        <p:txBody>
          <a:bodyPr/>
          <a:lstStyle/>
          <a:p>
            <a:r>
              <a:rPr lang="en-GB"/>
              <a:t>Click icon to add picture</a:t>
            </a:r>
            <a:endParaRPr lang="en-US"/>
          </a:p>
        </p:txBody>
      </p:sp>
      <p:cxnSp>
        <p:nvCxnSpPr>
          <p:cNvPr id="6" name="Straight Connector 5">
            <a:extLst>
              <a:ext uri="{FF2B5EF4-FFF2-40B4-BE49-F238E27FC236}">
                <a16:creationId xmlns:a16="http://schemas.microsoft.com/office/drawing/2014/main" id="{0471E288-0837-411B-BB63-0D56F8A8E6D0}"/>
              </a:ext>
            </a:extLst>
          </p:cNvPr>
          <p:cNvCxnSpPr/>
          <p:nvPr userDrawn="1"/>
        </p:nvCxnSpPr>
        <p:spPr>
          <a:xfrm>
            <a:off x="623888" y="1379855"/>
            <a:ext cx="51911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820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Black and White Image">
    <p:spTree>
      <p:nvGrpSpPr>
        <p:cNvPr id="1" name=""/>
        <p:cNvGrpSpPr/>
        <p:nvPr/>
      </p:nvGrpSpPr>
      <p:grpSpPr>
        <a:xfrm>
          <a:off x="0" y="0"/>
          <a:ext cx="0" cy="0"/>
          <a:chOff x="0" y="0"/>
          <a:chExt cx="0" cy="0"/>
        </a:xfrm>
      </p:grpSpPr>
      <p:pic>
        <p:nvPicPr>
          <p:cNvPr id="5" name="Picture 4" descr="Shape, square&#10;&#10;Description automatically generated">
            <a:extLst>
              <a:ext uri="{FF2B5EF4-FFF2-40B4-BE49-F238E27FC236}">
                <a16:creationId xmlns:a16="http://schemas.microsoft.com/office/drawing/2014/main" id="{0B148ACA-76C7-E44B-9D39-93D71A7184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546" y="0"/>
            <a:ext cx="12192000" cy="6858000"/>
          </a:xfrm>
          <a:prstGeom prst="rect">
            <a:avLst/>
          </a:prstGeom>
        </p:spPr>
      </p:pic>
      <p:sp>
        <p:nvSpPr>
          <p:cNvPr id="2" name="Title 1">
            <a:extLst>
              <a:ext uri="{FF2B5EF4-FFF2-40B4-BE49-F238E27FC236}">
                <a16:creationId xmlns:a16="http://schemas.microsoft.com/office/drawing/2014/main" id="{1796A1DE-4442-8645-A492-0D109FDDBADB}"/>
              </a:ext>
            </a:extLst>
          </p:cNvPr>
          <p:cNvSpPr>
            <a:spLocks noGrp="1"/>
          </p:cNvSpPr>
          <p:nvPr>
            <p:ph type="ctrTitle"/>
          </p:nvPr>
        </p:nvSpPr>
        <p:spPr>
          <a:xfrm>
            <a:off x="717177" y="808038"/>
            <a:ext cx="3792071" cy="2387600"/>
          </a:xfrm>
        </p:spPr>
        <p:txBody>
          <a:bodyPr anchor="b">
            <a:normAutofit/>
          </a:bodyPr>
          <a:lstStyle>
            <a:lvl1pPr algn="l">
              <a:defRPr sz="4800" b="1" i="0">
                <a:solidFill>
                  <a:schemeClr val="bg1"/>
                </a:solidFill>
                <a:latin typeface="Axiforma SemiBold" pitchFamily="2" charset="77"/>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0C344C40-D37E-214E-9C47-20C17F1A153F}"/>
              </a:ext>
            </a:extLst>
          </p:cNvPr>
          <p:cNvSpPr>
            <a:spLocks noGrp="1"/>
          </p:cNvSpPr>
          <p:nvPr>
            <p:ph type="subTitle" idx="1"/>
          </p:nvPr>
        </p:nvSpPr>
        <p:spPr>
          <a:xfrm>
            <a:off x="717177" y="3236260"/>
            <a:ext cx="3792071" cy="663387"/>
          </a:xfr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6" name="TextBox 15">
            <a:extLst>
              <a:ext uri="{FF2B5EF4-FFF2-40B4-BE49-F238E27FC236}">
                <a16:creationId xmlns:a16="http://schemas.microsoft.com/office/drawing/2014/main" id="{355AEDED-DBBF-F947-BB98-42F7FC34F9B2}"/>
              </a:ext>
            </a:extLst>
          </p:cNvPr>
          <p:cNvSpPr txBox="1"/>
          <p:nvPr userDrawn="1"/>
        </p:nvSpPr>
        <p:spPr>
          <a:xfrm>
            <a:off x="3443288" y="-771525"/>
            <a:ext cx="184731" cy="369332"/>
          </a:xfrm>
          <a:prstGeom prst="rect">
            <a:avLst/>
          </a:prstGeom>
          <a:noFill/>
        </p:spPr>
        <p:txBody>
          <a:bodyPr wrap="none" rtlCol="0">
            <a:spAutoFit/>
          </a:bodyPr>
          <a:lstStyle/>
          <a:p>
            <a:endParaRPr lang="en-US" dirty="0"/>
          </a:p>
        </p:txBody>
      </p:sp>
      <p:sp>
        <p:nvSpPr>
          <p:cNvPr id="17" name="TextBox 16">
            <a:extLst>
              <a:ext uri="{FF2B5EF4-FFF2-40B4-BE49-F238E27FC236}">
                <a16:creationId xmlns:a16="http://schemas.microsoft.com/office/drawing/2014/main" id="{C9A4A58E-62C1-2D4C-BFD7-85C504955DB0}"/>
              </a:ext>
            </a:extLst>
          </p:cNvPr>
          <p:cNvSpPr txBox="1"/>
          <p:nvPr userDrawn="1"/>
        </p:nvSpPr>
        <p:spPr>
          <a:xfrm>
            <a:off x="4284921" y="-74427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59665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Sitecar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F86460E-4B80-134C-8DE1-415A25BD70B9}"/>
              </a:ext>
            </a:extLst>
          </p:cNvPr>
          <p:cNvSpPr>
            <a:spLocks noGrp="1"/>
          </p:cNvSpPr>
          <p:nvPr>
            <p:ph type="ctrTitle" hasCustomPrompt="1"/>
          </p:nvPr>
        </p:nvSpPr>
        <p:spPr>
          <a:xfrm>
            <a:off x="360002" y="956127"/>
            <a:ext cx="3683361" cy="458871"/>
          </a:xfrm>
        </p:spPr>
        <p:txBody>
          <a:bodyPr anchor="b">
            <a:normAutofit/>
          </a:bodyPr>
          <a:lstStyle>
            <a:lvl1pPr algn="l">
              <a:defRPr sz="2400" b="1" i="0">
                <a:solidFill>
                  <a:srgbClr val="1AA154"/>
                </a:solidFill>
                <a:latin typeface="Axiforma SemiBold" pitchFamily="2" charset="77"/>
              </a:defRPr>
            </a:lvl1pPr>
          </a:lstStyle>
          <a:p>
            <a:r>
              <a:rPr lang="en-GB" dirty="0"/>
              <a:t>City/Town-18ch max</a:t>
            </a:r>
            <a:endParaRPr lang="en-US" dirty="0"/>
          </a:p>
        </p:txBody>
      </p:sp>
      <p:sp>
        <p:nvSpPr>
          <p:cNvPr id="4" name="Subtitle 2">
            <a:extLst>
              <a:ext uri="{FF2B5EF4-FFF2-40B4-BE49-F238E27FC236}">
                <a16:creationId xmlns:a16="http://schemas.microsoft.com/office/drawing/2014/main" id="{C35C60A6-87D9-1244-A40D-35392E84AE4B}"/>
              </a:ext>
            </a:extLst>
          </p:cNvPr>
          <p:cNvSpPr>
            <a:spLocks noGrp="1"/>
          </p:cNvSpPr>
          <p:nvPr>
            <p:ph type="subTitle" idx="1" hasCustomPrompt="1"/>
          </p:nvPr>
        </p:nvSpPr>
        <p:spPr>
          <a:xfrm>
            <a:off x="360002" y="1366878"/>
            <a:ext cx="3683361" cy="264568"/>
          </a:xfrm>
        </p:spPr>
        <p:txBody>
          <a:bodyPr>
            <a:normAutofit/>
          </a:bodyPr>
          <a:lstStyle>
            <a:lvl1pPr marL="0" indent="0" algn="l">
              <a:buNone/>
              <a:defRPr sz="1000" b="0" i="0">
                <a:solidFill>
                  <a:srgbClr val="1AA154"/>
                </a:solidFill>
                <a:latin typeface="Axiforma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Region – Site Name/address (50 characters max)</a:t>
            </a:r>
            <a:endParaRPr lang="en-US" dirty="0"/>
          </a:p>
        </p:txBody>
      </p:sp>
      <p:pic>
        <p:nvPicPr>
          <p:cNvPr id="5" name="Picture 4" descr="Logo, icon&#10;&#10;Description automatically generated with medium confidence">
            <a:extLst>
              <a:ext uri="{FF2B5EF4-FFF2-40B4-BE49-F238E27FC236}">
                <a16:creationId xmlns:a16="http://schemas.microsoft.com/office/drawing/2014/main" id="{D79D9968-8BCB-2E4E-89EF-A779B967D7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9034" y="325128"/>
            <a:ext cx="1212654" cy="531671"/>
          </a:xfrm>
          <a:prstGeom prst="rect">
            <a:avLst/>
          </a:prstGeom>
        </p:spPr>
      </p:pic>
      <p:sp>
        <p:nvSpPr>
          <p:cNvPr id="9" name="object 6">
            <a:extLst>
              <a:ext uri="{FF2B5EF4-FFF2-40B4-BE49-F238E27FC236}">
                <a16:creationId xmlns:a16="http://schemas.microsoft.com/office/drawing/2014/main" id="{1525D8B2-4F72-DD4E-844B-A2C7F39F2216}"/>
              </a:ext>
            </a:extLst>
          </p:cNvPr>
          <p:cNvSpPr/>
          <p:nvPr userDrawn="1"/>
        </p:nvSpPr>
        <p:spPr>
          <a:xfrm>
            <a:off x="462004" y="1723561"/>
            <a:ext cx="3584575" cy="0"/>
          </a:xfrm>
          <a:custGeom>
            <a:avLst/>
            <a:gdLst/>
            <a:ahLst/>
            <a:cxnLst/>
            <a:rect l="l" t="t" r="r" b="b"/>
            <a:pathLst>
              <a:path w="3584575">
                <a:moveTo>
                  <a:pt x="0" y="0"/>
                </a:moveTo>
                <a:lnTo>
                  <a:pt x="3584397" y="0"/>
                </a:lnTo>
              </a:path>
            </a:pathLst>
          </a:custGeom>
          <a:ln w="6350">
            <a:solidFill>
              <a:srgbClr val="1CAA58"/>
            </a:solidFill>
          </a:ln>
        </p:spPr>
        <p:txBody>
          <a:bodyPr wrap="square" lIns="0" tIns="0" rIns="0" bIns="0" rtlCol="0"/>
          <a:lstStyle/>
          <a:p>
            <a:endParaRPr/>
          </a:p>
        </p:txBody>
      </p:sp>
      <p:sp>
        <p:nvSpPr>
          <p:cNvPr id="12" name="Picture Placeholder 19">
            <a:extLst>
              <a:ext uri="{FF2B5EF4-FFF2-40B4-BE49-F238E27FC236}">
                <a16:creationId xmlns:a16="http://schemas.microsoft.com/office/drawing/2014/main" id="{03492D82-4A3C-7548-A870-596B58760A56}"/>
              </a:ext>
            </a:extLst>
          </p:cNvPr>
          <p:cNvSpPr>
            <a:spLocks noGrp="1"/>
          </p:cNvSpPr>
          <p:nvPr>
            <p:ph type="pic" sz="quarter" idx="12" hasCustomPrompt="1"/>
          </p:nvPr>
        </p:nvSpPr>
        <p:spPr>
          <a:xfrm>
            <a:off x="449263" y="4144963"/>
            <a:ext cx="3597275" cy="2200275"/>
          </a:xfrm>
          <a:solidFill>
            <a:schemeClr val="bg2"/>
          </a:solidFill>
        </p:spPr>
        <p:txBody>
          <a:bodyPr anchor="ctr">
            <a:normAutofit/>
          </a:bodyPr>
          <a:lstStyle>
            <a:lvl1pPr marL="0" indent="0" algn="ctr">
              <a:buNone/>
              <a:defRPr sz="1600">
                <a:solidFill>
                  <a:srgbClr val="1AA154"/>
                </a:solidFill>
              </a:defRPr>
            </a:lvl1pPr>
          </a:lstStyle>
          <a:p>
            <a:r>
              <a:rPr lang="en-US" dirty="0"/>
              <a:t>Click icon to add Map</a:t>
            </a:r>
            <a:br>
              <a:rPr lang="en-US" dirty="0"/>
            </a:br>
            <a:r>
              <a:rPr lang="en-US" dirty="0"/>
              <a:t>(100mm x 60mm)</a:t>
            </a:r>
            <a:br>
              <a:rPr lang="en-US" dirty="0"/>
            </a:br>
            <a:br>
              <a:rPr lang="en-US" dirty="0"/>
            </a:br>
            <a:br>
              <a:rPr lang="en-US" dirty="0"/>
            </a:br>
            <a:endParaRPr lang="en-US" dirty="0"/>
          </a:p>
          <a:p>
            <a:endParaRPr lang="en-US" dirty="0"/>
          </a:p>
        </p:txBody>
      </p:sp>
      <p:sp>
        <p:nvSpPr>
          <p:cNvPr id="21" name="Picture Placeholder 11">
            <a:extLst>
              <a:ext uri="{FF2B5EF4-FFF2-40B4-BE49-F238E27FC236}">
                <a16:creationId xmlns:a16="http://schemas.microsoft.com/office/drawing/2014/main" id="{063EA9AD-E526-CF41-9B47-60A6EA5A5D46}"/>
              </a:ext>
            </a:extLst>
          </p:cNvPr>
          <p:cNvSpPr>
            <a:spLocks noGrp="1"/>
          </p:cNvSpPr>
          <p:nvPr>
            <p:ph type="pic" sz="quarter" idx="10" hasCustomPrompt="1"/>
          </p:nvPr>
        </p:nvSpPr>
        <p:spPr>
          <a:xfrm>
            <a:off x="4336869" y="944562"/>
            <a:ext cx="7420156" cy="5399999"/>
          </a:xfrm>
          <a:solidFill>
            <a:schemeClr val="bg2"/>
          </a:solidFill>
        </p:spPr>
        <p:txBody>
          <a:bodyPr anchor="ctr">
            <a:normAutofit/>
          </a:bodyPr>
          <a:lstStyle>
            <a:lvl1pPr marL="0" indent="0" algn="ctr">
              <a:buNone/>
              <a:defRPr sz="1600">
                <a:solidFill>
                  <a:srgbClr val="1AA154"/>
                </a:solidFill>
              </a:defRPr>
            </a:lvl1pPr>
          </a:lstStyle>
          <a:p>
            <a:r>
              <a:rPr lang="en-GB" dirty="0"/>
              <a:t>Click icon to add Site Photo</a:t>
            </a:r>
            <a:br>
              <a:rPr lang="en-GB" dirty="0"/>
            </a:br>
            <a:r>
              <a:rPr lang="en-GB" dirty="0"/>
              <a:t>(205mm x 150mm)</a:t>
            </a:r>
            <a:br>
              <a:rPr lang="en-GB" dirty="0"/>
            </a:br>
            <a:br>
              <a:rPr lang="en-GB" dirty="0"/>
            </a:br>
            <a:br>
              <a:rPr lang="en-GB" dirty="0"/>
            </a:br>
            <a:br>
              <a:rPr lang="en-GB" dirty="0"/>
            </a:br>
            <a:br>
              <a:rPr lang="en-GB" dirty="0"/>
            </a:br>
            <a:endParaRPr lang="en-US" dirty="0"/>
          </a:p>
        </p:txBody>
      </p:sp>
    </p:spTree>
    <p:extLst>
      <p:ext uri="{BB962C8B-B14F-4D97-AF65-F5344CB8AC3E}">
        <p14:creationId xmlns:p14="http://schemas.microsoft.com/office/powerpoint/2010/main" val="9144809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oove Required Image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89A535-B0C5-2849-BD2C-EEAB9DD561E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73534" r="-125777" b="-65757"/>
          <a:stretch/>
        </p:blipFill>
        <p:spPr>
          <a:xfrm>
            <a:off x="4982690" y="-5045176"/>
            <a:ext cx="16343643" cy="16410761"/>
          </a:xfrm>
          <a:prstGeom prst="ellipse">
            <a:avLst/>
          </a:prstGeom>
        </p:spPr>
      </p:pic>
      <p:pic>
        <p:nvPicPr>
          <p:cNvPr id="4" name="Picture Placeholder 11">
            <a:extLst>
              <a:ext uri="{FF2B5EF4-FFF2-40B4-BE49-F238E27FC236}">
                <a16:creationId xmlns:a16="http://schemas.microsoft.com/office/drawing/2014/main" id="{8ACE5125-92C0-7747-83C5-5D8CD7819FBA}"/>
              </a:ext>
            </a:extLst>
          </p:cNvPr>
          <p:cNvPicPr>
            <a:picLocks noChangeAspect="1"/>
          </p:cNvPicPr>
          <p:nvPr userDrawn="1"/>
        </p:nvPicPr>
        <p:blipFill rotWithShape="1">
          <a:blip r:embed="rId3"/>
          <a:srcRect/>
          <a:stretch/>
        </p:blipFill>
        <p:spPr>
          <a:xfrm>
            <a:off x="2843048" y="3429000"/>
            <a:ext cx="905087" cy="658675"/>
          </a:xfrm>
          <a:prstGeom prst="rect">
            <a:avLst/>
          </a:prstGeom>
        </p:spPr>
      </p:pic>
      <p:pic>
        <p:nvPicPr>
          <p:cNvPr id="6" name="Picture 5" descr="Icon&#10;&#10;Description automatically generated">
            <a:hlinkClick r:id="rId4"/>
            <a:extLst>
              <a:ext uri="{FF2B5EF4-FFF2-40B4-BE49-F238E27FC236}">
                <a16:creationId xmlns:a16="http://schemas.microsoft.com/office/drawing/2014/main" id="{66D0347A-7F12-A24C-84DD-51A565043F91}"/>
              </a:ext>
            </a:extLst>
          </p:cNvPr>
          <p:cNvPicPr>
            <a:picLocks noChangeAspect="1"/>
          </p:cNvPicPr>
          <p:nvPr userDrawn="1"/>
        </p:nvPicPr>
        <p:blipFill>
          <a:blip r:embed="rId5"/>
          <a:stretch>
            <a:fillRect/>
          </a:stretch>
        </p:blipFill>
        <p:spPr>
          <a:xfrm>
            <a:off x="3023021" y="6078694"/>
            <a:ext cx="140344" cy="140344"/>
          </a:xfrm>
          <a:prstGeom prst="rect">
            <a:avLst/>
          </a:prstGeom>
        </p:spPr>
      </p:pic>
      <p:pic>
        <p:nvPicPr>
          <p:cNvPr id="7" name="Picture Placeholder 11">
            <a:extLst>
              <a:ext uri="{FF2B5EF4-FFF2-40B4-BE49-F238E27FC236}">
                <a16:creationId xmlns:a16="http://schemas.microsoft.com/office/drawing/2014/main" id="{4D4CBBBE-8B86-CE48-828B-107087BF9FAC}"/>
              </a:ext>
            </a:extLst>
          </p:cNvPr>
          <p:cNvPicPr>
            <a:picLocks/>
          </p:cNvPicPr>
          <p:nvPr userDrawn="1"/>
        </p:nvPicPr>
        <p:blipFill rotWithShape="1">
          <a:blip r:embed="rId6"/>
          <a:srcRect l="20" r="-20"/>
          <a:stretch/>
        </p:blipFill>
        <p:spPr>
          <a:xfrm>
            <a:off x="533930" y="431005"/>
            <a:ext cx="3600000" cy="2160000"/>
          </a:xfrm>
          <a:prstGeom prst="rect">
            <a:avLst/>
          </a:prstGeom>
        </p:spPr>
      </p:pic>
    </p:spTree>
    <p:extLst>
      <p:ext uri="{BB962C8B-B14F-4D97-AF65-F5344CB8AC3E}">
        <p14:creationId xmlns:p14="http://schemas.microsoft.com/office/powerpoint/2010/main" val="165778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4E7B71-E6B3-6E41-86C1-27C96EE325D4}"/>
              </a:ext>
            </a:extLst>
          </p:cNvPr>
          <p:cNvSpPr>
            <a:spLocks noGrp="1"/>
          </p:cNvSpPr>
          <p:nvPr>
            <p:ph type="title"/>
          </p:nvPr>
        </p:nvSpPr>
        <p:spPr>
          <a:xfrm>
            <a:off x="518160" y="772445"/>
            <a:ext cx="10515600" cy="54451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7B9419C2-180C-434A-BE6C-FF2BFFD71BC3}"/>
              </a:ext>
            </a:extLst>
          </p:cNvPr>
          <p:cNvSpPr>
            <a:spLocks noGrp="1"/>
          </p:cNvSpPr>
          <p:nvPr>
            <p:ph type="body" idx="1"/>
          </p:nvPr>
        </p:nvSpPr>
        <p:spPr>
          <a:xfrm>
            <a:off x="518160" y="1882362"/>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3816012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3250" b="1" i="0" kern="1200">
          <a:solidFill>
            <a:schemeClr val="tx1"/>
          </a:solidFill>
          <a:latin typeface="Axiforma SemiBold"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200" b="0" i="0" kern="1200">
          <a:solidFill>
            <a:schemeClr val="tx2"/>
          </a:solidFill>
          <a:latin typeface="Axiforma"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b="0" i="0" kern="1200">
          <a:solidFill>
            <a:schemeClr val="tx2"/>
          </a:solidFill>
          <a:latin typeface="Axiforma"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2"/>
          </a:solidFill>
          <a:latin typeface="Axiforma"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b="0" i="0" kern="1200">
          <a:solidFill>
            <a:schemeClr val="tx2"/>
          </a:solidFill>
          <a:latin typeface="Axiforma"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1" kern="1200">
          <a:solidFill>
            <a:schemeClr val="tx1"/>
          </a:solidFill>
          <a:latin typeface="Axiforma"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31">
          <p15:clr>
            <a:srgbClr val="F26B43"/>
          </p15:clr>
        </p15:guide>
        <p15:guide id="2" pos="393">
          <p15:clr>
            <a:srgbClr val="F26B43"/>
          </p15:clr>
        </p15:guide>
        <p15:guide id="3" orient="horz" pos="1162">
          <p15:clr>
            <a:srgbClr val="F26B43"/>
          </p15:clr>
        </p15:guide>
        <p15:guide id="4" pos="50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11">
            <a:extLst>
              <a:ext uri="{FF2B5EF4-FFF2-40B4-BE49-F238E27FC236}">
                <a16:creationId xmlns:a16="http://schemas.microsoft.com/office/drawing/2014/main" id="{E63B0226-D28B-964D-B846-F67C9A1E4E38}"/>
              </a:ext>
            </a:extLst>
          </p:cNvPr>
          <p:cNvPicPr>
            <a:picLocks noGrp="1"/>
          </p:cNvPicPr>
          <p:nvPr>
            <p:ph type="pic" sz="quarter" idx="12"/>
          </p:nvPr>
        </p:nvPicPr>
        <p:blipFill rotWithShape="1">
          <a:blip r:embed="rId3"/>
          <a:srcRect l="20" r="-20"/>
          <a:stretch/>
        </p:blipFill>
        <p:spPr>
          <a:xfrm>
            <a:off x="449263" y="4184561"/>
            <a:ext cx="3600000" cy="2160000"/>
          </a:xfrm>
        </p:spPr>
      </p:pic>
      <p:sp>
        <p:nvSpPr>
          <p:cNvPr id="2" name="Title 1">
            <a:extLst>
              <a:ext uri="{FF2B5EF4-FFF2-40B4-BE49-F238E27FC236}">
                <a16:creationId xmlns:a16="http://schemas.microsoft.com/office/drawing/2014/main" id="{6632142F-FF6C-F446-A755-8D0B7030D7DB}"/>
              </a:ext>
            </a:extLst>
          </p:cNvPr>
          <p:cNvSpPr>
            <a:spLocks noGrp="1"/>
          </p:cNvSpPr>
          <p:nvPr>
            <p:ph type="ctrTitle"/>
          </p:nvPr>
        </p:nvSpPr>
        <p:spPr>
          <a:xfrm>
            <a:off x="360002" y="942059"/>
            <a:ext cx="3683361" cy="458871"/>
          </a:xfrm>
        </p:spPr>
        <p:txBody>
          <a:bodyPr/>
          <a:lstStyle/>
          <a:p>
            <a:r>
              <a:rPr lang="en-US" dirty="0"/>
              <a:t>Wellington</a:t>
            </a:r>
          </a:p>
        </p:txBody>
      </p:sp>
      <p:sp>
        <p:nvSpPr>
          <p:cNvPr id="3" name="Subtitle 2">
            <a:extLst>
              <a:ext uri="{FF2B5EF4-FFF2-40B4-BE49-F238E27FC236}">
                <a16:creationId xmlns:a16="http://schemas.microsoft.com/office/drawing/2014/main" id="{22118C37-FF41-6A42-AB40-AC6E5FD3ED53}"/>
              </a:ext>
            </a:extLst>
          </p:cNvPr>
          <p:cNvSpPr>
            <a:spLocks noGrp="1"/>
          </p:cNvSpPr>
          <p:nvPr>
            <p:ph type="subTitle" idx="1"/>
          </p:nvPr>
        </p:nvSpPr>
        <p:spPr>
          <a:xfrm>
            <a:off x="360002" y="1352810"/>
            <a:ext cx="3683361" cy="264568"/>
          </a:xfrm>
        </p:spPr>
        <p:txBody>
          <a:bodyPr/>
          <a:lstStyle/>
          <a:p>
            <a:r>
              <a:rPr lang="en-US" dirty="0"/>
              <a:t>Way to Go Train Commuter Network</a:t>
            </a:r>
          </a:p>
          <a:p>
            <a:endParaRPr lang="en-US" dirty="0"/>
          </a:p>
        </p:txBody>
      </p:sp>
      <p:sp>
        <p:nvSpPr>
          <p:cNvPr id="7" name="TextBox 6">
            <a:extLst>
              <a:ext uri="{FF2B5EF4-FFF2-40B4-BE49-F238E27FC236}">
                <a16:creationId xmlns:a16="http://schemas.microsoft.com/office/drawing/2014/main" id="{CB88F3ED-7FEF-8D42-BB94-39F3879B0C30}"/>
              </a:ext>
            </a:extLst>
          </p:cNvPr>
          <p:cNvSpPr txBox="1"/>
          <p:nvPr/>
        </p:nvSpPr>
        <p:spPr>
          <a:xfrm>
            <a:off x="2638791" y="1550947"/>
            <a:ext cx="1495926" cy="207749"/>
          </a:xfrm>
          <a:prstGeom prst="rect">
            <a:avLst/>
          </a:prstGeom>
          <a:noFill/>
        </p:spPr>
        <p:txBody>
          <a:bodyPr wrap="square" rtlCol="0">
            <a:spAutoFit/>
          </a:bodyPr>
          <a:lstStyle/>
          <a:p>
            <a:pPr algn="r"/>
            <a:r>
              <a:rPr lang="en-US" sz="750" dirty="0">
                <a:solidFill>
                  <a:srgbClr val="1AA154"/>
                </a:solidFill>
                <a:latin typeface="Axiforma" pitchFamily="2" charset="77"/>
              </a:rPr>
              <a:t>PANEL ID: WAYTOGO</a:t>
            </a:r>
          </a:p>
        </p:txBody>
      </p:sp>
      <p:pic>
        <p:nvPicPr>
          <p:cNvPr id="16" name="Picture Placeholder 11">
            <a:extLst>
              <a:ext uri="{FF2B5EF4-FFF2-40B4-BE49-F238E27FC236}">
                <a16:creationId xmlns:a16="http://schemas.microsoft.com/office/drawing/2014/main" id="{F140E7FB-127B-8B47-8DD6-C55A20E567CB}"/>
              </a:ext>
            </a:extLst>
          </p:cNvPr>
          <p:cNvPicPr>
            <a:picLocks noGrp="1"/>
          </p:cNvPicPr>
          <p:nvPr>
            <p:ph type="pic" sz="quarter" idx="10"/>
          </p:nvPr>
        </p:nvPicPr>
        <p:blipFill rotWithShape="1">
          <a:blip r:embed="rId4"/>
          <a:srcRect/>
          <a:stretch/>
        </p:blipFill>
        <p:spPr>
          <a:xfrm>
            <a:off x="4336869" y="944562"/>
            <a:ext cx="7420156" cy="5399999"/>
          </a:xfrm>
        </p:spPr>
      </p:pic>
      <p:sp>
        <p:nvSpPr>
          <p:cNvPr id="17" name="object 7">
            <a:extLst>
              <a:ext uri="{FF2B5EF4-FFF2-40B4-BE49-F238E27FC236}">
                <a16:creationId xmlns:a16="http://schemas.microsoft.com/office/drawing/2014/main" id="{EEF622E2-49A6-4D42-AEC4-5399CB52A82D}"/>
              </a:ext>
            </a:extLst>
          </p:cNvPr>
          <p:cNvSpPr/>
          <p:nvPr/>
        </p:nvSpPr>
        <p:spPr>
          <a:xfrm>
            <a:off x="462004" y="2787728"/>
            <a:ext cx="3584574" cy="0"/>
          </a:xfrm>
          <a:custGeom>
            <a:avLst/>
            <a:gdLst/>
            <a:ahLst/>
            <a:cxnLst/>
            <a:rect l="l" t="t" r="r" b="b"/>
            <a:pathLst>
              <a:path w="3584575">
                <a:moveTo>
                  <a:pt x="0" y="0"/>
                </a:moveTo>
                <a:lnTo>
                  <a:pt x="3584397" y="0"/>
                </a:lnTo>
              </a:path>
            </a:pathLst>
          </a:custGeom>
          <a:ln w="6350">
            <a:solidFill>
              <a:srgbClr val="1CAA58"/>
            </a:solidFill>
          </a:ln>
        </p:spPr>
        <p:txBody>
          <a:bodyPr wrap="square" lIns="0" tIns="0" rIns="0" bIns="0" rtlCol="0"/>
          <a:lstStyle/>
          <a:p>
            <a:endParaRPr/>
          </a:p>
        </p:txBody>
      </p:sp>
      <p:sp>
        <p:nvSpPr>
          <p:cNvPr id="19" name="Subtitle 2">
            <a:extLst>
              <a:ext uri="{FF2B5EF4-FFF2-40B4-BE49-F238E27FC236}">
                <a16:creationId xmlns:a16="http://schemas.microsoft.com/office/drawing/2014/main" id="{DCEBB4C8-9EB1-0242-9C00-96B27868ECDF}"/>
              </a:ext>
            </a:extLst>
          </p:cNvPr>
          <p:cNvSpPr txBox="1">
            <a:spLocks/>
          </p:cNvSpPr>
          <p:nvPr/>
        </p:nvSpPr>
        <p:spPr>
          <a:xfrm>
            <a:off x="359998" y="1791113"/>
            <a:ext cx="1369649" cy="92956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1AA154"/>
                </a:solidFill>
                <a:latin typeface="Axiforma"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Axiforma"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xiforma"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xiforma"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xiforma"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850" b="1" dirty="0">
                <a:solidFill>
                  <a:schemeClr val="tx2"/>
                </a:solidFill>
              </a:rPr>
              <a:t>Physical Size:</a:t>
            </a:r>
            <a:br>
              <a:rPr lang="en-GB" sz="850" b="1" dirty="0">
                <a:solidFill>
                  <a:schemeClr val="tx2"/>
                </a:solidFill>
              </a:rPr>
            </a:br>
            <a:br>
              <a:rPr lang="en-GB" sz="850" b="1" dirty="0">
                <a:solidFill>
                  <a:schemeClr val="tx2"/>
                </a:solidFill>
              </a:rPr>
            </a:br>
            <a:r>
              <a:rPr lang="en-GB" sz="850" b="1" dirty="0">
                <a:solidFill>
                  <a:schemeClr val="tx2"/>
                </a:solidFill>
              </a:rPr>
              <a:t>Animation:</a:t>
            </a:r>
            <a:endParaRPr lang="en-US" sz="850" b="1" dirty="0">
              <a:solidFill>
                <a:schemeClr val="tx2"/>
              </a:solidFill>
            </a:endParaRPr>
          </a:p>
        </p:txBody>
      </p:sp>
      <p:sp>
        <p:nvSpPr>
          <p:cNvPr id="20" name="Subtitle 2">
            <a:extLst>
              <a:ext uri="{FF2B5EF4-FFF2-40B4-BE49-F238E27FC236}">
                <a16:creationId xmlns:a16="http://schemas.microsoft.com/office/drawing/2014/main" id="{558BC6E3-0811-4C4F-A4DC-918B29428AA6}"/>
              </a:ext>
            </a:extLst>
          </p:cNvPr>
          <p:cNvSpPr txBox="1">
            <a:spLocks/>
          </p:cNvSpPr>
          <p:nvPr/>
        </p:nvSpPr>
        <p:spPr>
          <a:xfrm>
            <a:off x="2222446" y="1791114"/>
            <a:ext cx="1211404" cy="81828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1AA154"/>
                </a:solidFill>
                <a:latin typeface="Axiforma"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Axiforma"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xiforma"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xiforma"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xiforma"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850" dirty="0">
                <a:solidFill>
                  <a:schemeClr val="tx2"/>
                </a:solidFill>
              </a:rPr>
              <a:t>Ad Duration:</a:t>
            </a:r>
            <a:br>
              <a:rPr lang="en-GB" sz="850" b="0" dirty="0">
                <a:solidFill>
                  <a:schemeClr val="tx2"/>
                </a:solidFill>
                <a:latin typeface="Axiforma Light" pitchFamily="2" charset="77"/>
              </a:rPr>
            </a:br>
            <a:br>
              <a:rPr lang="en-GB" sz="850" dirty="0">
                <a:solidFill>
                  <a:schemeClr val="tx2"/>
                </a:solidFill>
              </a:rPr>
            </a:br>
            <a:r>
              <a:rPr lang="en-GB" sz="850" dirty="0">
                <a:solidFill>
                  <a:schemeClr val="tx2"/>
                </a:solidFill>
              </a:rPr>
              <a:t>Pixel Size:</a:t>
            </a:r>
            <a:br>
              <a:rPr lang="en-GB" sz="850" b="0" dirty="0">
                <a:solidFill>
                  <a:schemeClr val="tx2"/>
                </a:solidFill>
                <a:latin typeface="Axiforma Light" pitchFamily="2" charset="77"/>
              </a:rPr>
            </a:br>
            <a:br>
              <a:rPr lang="en-GB" sz="850" dirty="0">
                <a:solidFill>
                  <a:schemeClr val="tx2"/>
                </a:solidFill>
              </a:rPr>
            </a:br>
            <a:r>
              <a:rPr lang="en-GB" sz="850" dirty="0">
                <a:solidFill>
                  <a:schemeClr val="tx2"/>
                </a:solidFill>
              </a:rPr>
              <a:t>Operating Hours:</a:t>
            </a:r>
            <a:br>
              <a:rPr lang="en-GB" sz="850" b="0" dirty="0">
                <a:solidFill>
                  <a:schemeClr val="tx2"/>
                </a:solidFill>
                <a:latin typeface="Axiforma Light" pitchFamily="2" charset="77"/>
              </a:rPr>
            </a:br>
            <a:br>
              <a:rPr lang="en-GB" sz="850" b="1" dirty="0">
                <a:solidFill>
                  <a:schemeClr val="tx2"/>
                </a:solidFill>
              </a:rPr>
            </a:br>
            <a:endParaRPr lang="en-US" sz="850" b="1" dirty="0">
              <a:solidFill>
                <a:schemeClr val="tx2"/>
              </a:solidFill>
            </a:endParaRPr>
          </a:p>
        </p:txBody>
      </p:sp>
      <p:sp>
        <p:nvSpPr>
          <p:cNvPr id="13" name="Subtitle 2">
            <a:extLst>
              <a:ext uri="{FF2B5EF4-FFF2-40B4-BE49-F238E27FC236}">
                <a16:creationId xmlns:a16="http://schemas.microsoft.com/office/drawing/2014/main" id="{1C2BB959-7344-493E-A660-99FFC6022E74}"/>
              </a:ext>
            </a:extLst>
          </p:cNvPr>
          <p:cNvSpPr txBox="1">
            <a:spLocks/>
          </p:cNvSpPr>
          <p:nvPr/>
        </p:nvSpPr>
        <p:spPr>
          <a:xfrm>
            <a:off x="1208397" y="1798919"/>
            <a:ext cx="1110248" cy="92175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1AA154"/>
                </a:solidFill>
                <a:latin typeface="Axiforma"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Axiforma"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xiforma"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xiforma"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xiforma"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GB" sz="850" b="0" dirty="0">
                <a:solidFill>
                  <a:schemeClr val="tx2"/>
                </a:solidFill>
                <a:latin typeface="Axiforma Light" pitchFamily="2" charset="77"/>
              </a:rPr>
              <a:t>75"LCD</a:t>
            </a:r>
            <a:br>
              <a:rPr lang="en-GB" sz="850" b="1" dirty="0">
                <a:solidFill>
                  <a:schemeClr val="tx2"/>
                </a:solidFill>
              </a:rPr>
            </a:br>
            <a:br>
              <a:rPr lang="en-GB" sz="850" b="1" dirty="0">
                <a:solidFill>
                  <a:schemeClr val="tx2"/>
                </a:solidFill>
              </a:rPr>
            </a:br>
            <a:r>
              <a:rPr lang="en-GB" sz="850" b="0" dirty="0">
                <a:solidFill>
                  <a:schemeClr val="tx2"/>
                </a:solidFill>
                <a:latin typeface="Axiforma Light" pitchFamily="2" charset="77"/>
              </a:rPr>
              <a:t>Yes</a:t>
            </a:r>
          </a:p>
        </p:txBody>
      </p:sp>
      <p:sp>
        <p:nvSpPr>
          <p:cNvPr id="14" name="Subtitle 2">
            <a:extLst>
              <a:ext uri="{FF2B5EF4-FFF2-40B4-BE49-F238E27FC236}">
                <a16:creationId xmlns:a16="http://schemas.microsoft.com/office/drawing/2014/main" id="{D5A75BC8-BF20-45FA-A73F-EDCA55562CE6}"/>
              </a:ext>
            </a:extLst>
          </p:cNvPr>
          <p:cNvSpPr txBox="1">
            <a:spLocks/>
          </p:cNvSpPr>
          <p:nvPr/>
        </p:nvSpPr>
        <p:spPr>
          <a:xfrm>
            <a:off x="3008880" y="1791114"/>
            <a:ext cx="1115204" cy="81828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1" i="0" kern="1200">
                <a:solidFill>
                  <a:srgbClr val="1AA154"/>
                </a:solidFill>
                <a:latin typeface="Axiforma"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Axiforma"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xiforma"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xiforma"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xiforma"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GB" sz="850" b="0" dirty="0">
                <a:solidFill>
                  <a:schemeClr val="tx2"/>
                </a:solidFill>
                <a:latin typeface="Axiforma Light" pitchFamily="2" charset="77"/>
              </a:rPr>
              <a:t>6 seconds</a:t>
            </a:r>
            <a:br>
              <a:rPr lang="en-GB" sz="850" b="0" dirty="0">
                <a:solidFill>
                  <a:schemeClr val="tx2"/>
                </a:solidFill>
                <a:latin typeface="Axiforma Light" pitchFamily="2" charset="77"/>
              </a:rPr>
            </a:br>
            <a:br>
              <a:rPr lang="en-GB" sz="850" dirty="0">
                <a:solidFill>
                  <a:schemeClr val="tx2"/>
                </a:solidFill>
              </a:rPr>
            </a:br>
            <a:r>
              <a:rPr lang="en-GB" sz="850" b="0" dirty="0">
                <a:solidFill>
                  <a:schemeClr val="tx2"/>
                </a:solidFill>
                <a:latin typeface="Axiforma Light" pitchFamily="2" charset="77"/>
              </a:rPr>
              <a:t>2160 x 3840</a:t>
            </a:r>
            <a:br>
              <a:rPr lang="en-GB" sz="850" b="0" dirty="0">
                <a:solidFill>
                  <a:schemeClr val="tx2"/>
                </a:solidFill>
                <a:latin typeface="Axiforma Light" pitchFamily="2" charset="77"/>
              </a:rPr>
            </a:br>
            <a:br>
              <a:rPr lang="en-GB" sz="850" dirty="0">
                <a:solidFill>
                  <a:schemeClr val="tx2"/>
                </a:solidFill>
              </a:rPr>
            </a:br>
            <a:r>
              <a:rPr lang="en-GB" sz="850" b="0" dirty="0">
                <a:solidFill>
                  <a:schemeClr val="tx2"/>
                </a:solidFill>
                <a:latin typeface="Axiforma Light" pitchFamily="2" charset="77"/>
              </a:rPr>
              <a:t>0400-2459</a:t>
            </a:r>
            <a:br>
              <a:rPr lang="en-GB" sz="850" b="0" dirty="0">
                <a:solidFill>
                  <a:schemeClr val="tx2"/>
                </a:solidFill>
                <a:latin typeface="Axiforma Light" pitchFamily="2" charset="77"/>
              </a:rPr>
            </a:br>
            <a:br>
              <a:rPr lang="en-GB" sz="850" b="1" dirty="0">
                <a:solidFill>
                  <a:schemeClr val="tx2"/>
                </a:solidFill>
              </a:rPr>
            </a:br>
            <a:endParaRPr lang="en-US" sz="850" b="1" dirty="0">
              <a:solidFill>
                <a:schemeClr val="tx2"/>
              </a:solidFill>
            </a:endParaRPr>
          </a:p>
        </p:txBody>
      </p:sp>
      <p:sp>
        <p:nvSpPr>
          <p:cNvPr id="23" name="Content Placeholder 2">
            <a:extLst>
              <a:ext uri="{FF2B5EF4-FFF2-40B4-BE49-F238E27FC236}">
                <a16:creationId xmlns:a16="http://schemas.microsoft.com/office/drawing/2014/main" id="{051F18F3-293A-4348-BBAD-B01F070F1512}"/>
              </a:ext>
            </a:extLst>
          </p:cNvPr>
          <p:cNvSpPr txBox="1">
            <a:spLocks/>
          </p:cNvSpPr>
          <p:nvPr/>
        </p:nvSpPr>
        <p:spPr>
          <a:xfrm>
            <a:off x="358077" y="2853524"/>
            <a:ext cx="3770033" cy="1188611"/>
          </a:xfrm>
          <a:prstGeom prst="rect">
            <a:avLst/>
          </a:prstGeom>
        </p:spPr>
        <p:txBody>
          <a:bodyPr>
            <a:normAutofit/>
          </a:bodyPr>
          <a:lstStyle>
            <a:lvl1pPr marL="0" indent="0" algn="l" defTabSz="914400" rtl="0" eaLnBrk="1" latinLnBrk="0" hangingPunct="1">
              <a:lnSpc>
                <a:spcPct val="90000"/>
              </a:lnSpc>
              <a:spcBef>
                <a:spcPts val="1000"/>
              </a:spcBef>
              <a:buFontTx/>
              <a:buNone/>
              <a:defRPr sz="750" b="0" i="0" kern="1200">
                <a:solidFill>
                  <a:schemeClr val="tx2"/>
                </a:solidFill>
                <a:latin typeface="Axiforma" pitchFamily="2" charset="77"/>
                <a:ea typeface="+mn-ea"/>
                <a:cs typeface="+mn-cs"/>
              </a:defRPr>
            </a:lvl1pPr>
            <a:lvl2pPr marL="457200" indent="0" algn="l" defTabSz="914400" rtl="0" eaLnBrk="1" latinLnBrk="0" hangingPunct="1">
              <a:lnSpc>
                <a:spcPct val="90000"/>
              </a:lnSpc>
              <a:spcBef>
                <a:spcPts val="500"/>
              </a:spcBef>
              <a:buFontTx/>
              <a:buNone/>
              <a:defRPr sz="900" b="0" i="0" kern="1200">
                <a:solidFill>
                  <a:schemeClr val="tx2"/>
                </a:solidFill>
                <a:latin typeface="Axiforma" pitchFamily="2" charset="77"/>
                <a:ea typeface="+mn-ea"/>
                <a:cs typeface="+mn-cs"/>
              </a:defRPr>
            </a:lvl2pPr>
            <a:lvl3pPr marL="914400" indent="0" algn="l" defTabSz="914400" rtl="0" eaLnBrk="1" latinLnBrk="0" hangingPunct="1">
              <a:lnSpc>
                <a:spcPct val="90000"/>
              </a:lnSpc>
              <a:spcBef>
                <a:spcPts val="500"/>
              </a:spcBef>
              <a:buFontTx/>
              <a:buNone/>
              <a:defRPr sz="900" b="0" i="0" kern="1200">
                <a:solidFill>
                  <a:schemeClr val="tx2"/>
                </a:solidFill>
                <a:latin typeface="Axiforma" pitchFamily="2" charset="77"/>
                <a:ea typeface="+mn-ea"/>
                <a:cs typeface="+mn-cs"/>
              </a:defRPr>
            </a:lvl3pPr>
            <a:lvl4pPr marL="1371600" indent="0" algn="l" defTabSz="914400" rtl="0" eaLnBrk="1" latinLnBrk="0" hangingPunct="1">
              <a:lnSpc>
                <a:spcPct val="90000"/>
              </a:lnSpc>
              <a:spcBef>
                <a:spcPts val="500"/>
              </a:spcBef>
              <a:buFontTx/>
              <a:buNone/>
              <a:defRPr sz="900" b="0" i="0" kern="1200">
                <a:solidFill>
                  <a:schemeClr val="tx2"/>
                </a:solidFill>
                <a:latin typeface="Axiforma" pitchFamily="2" charset="77"/>
                <a:ea typeface="+mn-ea"/>
                <a:cs typeface="+mn-cs"/>
              </a:defRPr>
            </a:lvl4pPr>
            <a:lvl5pPr marL="1828800" indent="0" algn="l" defTabSz="914400" rtl="0" eaLnBrk="1" latinLnBrk="0" hangingPunct="1">
              <a:lnSpc>
                <a:spcPct val="90000"/>
              </a:lnSpc>
              <a:spcBef>
                <a:spcPts val="500"/>
              </a:spcBef>
              <a:buFontTx/>
              <a:buNone/>
              <a:defRPr sz="900" b="0" i="1" kern="1200">
                <a:solidFill>
                  <a:schemeClr val="tx1"/>
                </a:solidFill>
                <a:latin typeface="Axiforma"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GB" sz="900" dirty="0">
                <a:latin typeface="Axiforma Light" pitchFamily="2" charset="77"/>
              </a:rPr>
              <a:t>Advertisers who want to optimise their reach to the Greater Wellington population via outdoor, need to use the Way to Go Network. More people travel into the Wellington CBD and home each day on trains, than any other mode of Public Transport. The Way to Go Network comprises 47x premium 4K LCD screens located on the busiest stations; Wellington, Petone, Waterloo, Upper Hutt, Tawa, Porirua, Paraparaumu, and Johnsonville. The audience composition of Wellington train commuters is: 54% are male, 62% are 25-54 year olds, 78% use the train to get to work and 63% travel every weekday.</a:t>
            </a:r>
          </a:p>
        </p:txBody>
      </p:sp>
      <p:sp>
        <p:nvSpPr>
          <p:cNvPr id="4" name="Rectangle 3">
            <a:extLst>
              <a:ext uri="{FF2B5EF4-FFF2-40B4-BE49-F238E27FC236}">
                <a16:creationId xmlns:a16="http://schemas.microsoft.com/office/drawing/2014/main" id="{ADC68E7D-1AC7-F42F-941F-EE1052416AC0}"/>
              </a:ext>
            </a:extLst>
          </p:cNvPr>
          <p:cNvSpPr/>
          <p:nvPr/>
        </p:nvSpPr>
        <p:spPr>
          <a:xfrm>
            <a:off x="449305" y="0"/>
            <a:ext cx="763477" cy="404290"/>
          </a:xfrm>
          <a:prstGeom prst="rect">
            <a:avLst/>
          </a:prstGeom>
          <a:solidFill>
            <a:srgbClr val="38B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E6F0FCA-3BD6-1CA6-37E6-022547BC5B4D}"/>
              </a:ext>
            </a:extLst>
          </p:cNvPr>
          <p:cNvSpPr/>
          <p:nvPr/>
        </p:nvSpPr>
        <p:spPr>
          <a:xfrm>
            <a:off x="515043" y="83025"/>
            <a:ext cx="612668" cy="261610"/>
          </a:xfrm>
          <a:prstGeom prst="rect">
            <a:avLst/>
          </a:prstGeom>
        </p:spPr>
        <p:txBody>
          <a:bodyPr wrap="none">
            <a:spAutoFit/>
          </a:bodyPr>
          <a:lstStyle/>
          <a:p>
            <a:pPr algn="ctr"/>
            <a:r>
              <a:rPr lang="en-NZ" sz="1100" b="1" spc="-5" dirty="0">
                <a:solidFill>
                  <a:schemeClr val="bg1"/>
                </a:solidFill>
                <a:latin typeface="Axiforma SemiBold" pitchFamily="2" charset="77"/>
              </a:rPr>
              <a:t>TRAIN</a:t>
            </a:r>
            <a:endParaRPr lang="en-US" sz="1100" dirty="0">
              <a:solidFill>
                <a:schemeClr val="bg1"/>
              </a:solidFill>
            </a:endParaRPr>
          </a:p>
        </p:txBody>
      </p:sp>
    </p:spTree>
    <p:extLst>
      <p:ext uri="{BB962C8B-B14F-4D97-AF65-F5344CB8AC3E}">
        <p14:creationId xmlns:p14="http://schemas.microsoft.com/office/powerpoint/2010/main" val="933994031"/>
      </p:ext>
    </p:extLst>
  </p:cSld>
  <p:clrMapOvr>
    <a:masterClrMapping/>
  </p:clrMapOvr>
</p:sld>
</file>

<file path=ppt/theme/theme1.xml><?xml version="1.0" encoding="utf-8"?>
<a:theme xmlns:a="http://schemas.openxmlformats.org/drawingml/2006/main" name="1_Office Theme">
  <a:themeElements>
    <a:clrScheme name="GO MEDIA">
      <a:dk1>
        <a:srgbClr val="1AA054"/>
      </a:dk1>
      <a:lt1>
        <a:srgbClr val="FFFFFF"/>
      </a:lt1>
      <a:dk2>
        <a:srgbClr val="1A1918"/>
      </a:dk2>
      <a:lt2>
        <a:srgbClr val="E7E6E6"/>
      </a:lt2>
      <a:accent1>
        <a:srgbClr val="3B98C7"/>
      </a:accent1>
      <a:accent2>
        <a:srgbClr val="69B872"/>
      </a:accent2>
      <a:accent3>
        <a:srgbClr val="DF9185"/>
      </a:accent3>
      <a:accent4>
        <a:srgbClr val="37B39F"/>
      </a:accent4>
      <a:accent5>
        <a:srgbClr val="2C3846"/>
      </a:accent5>
      <a:accent6>
        <a:srgbClr val="BABBB6"/>
      </a:accent6>
      <a:hlink>
        <a:srgbClr val="1AA054"/>
      </a:hlink>
      <a:folHlink>
        <a:srgbClr val="1AA0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OM0009 Powerpoint Template_v2" id="{AA668DEC-8665-4647-9D07-1A2D5F45EBEA}" vid="{7BC58D68-D635-594D-A03D-DEBCA904EA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202</TotalTime>
  <Words>71</Words>
  <Application>Microsoft Office PowerPoint</Application>
  <PresentationFormat>Widescreen</PresentationFormat>
  <Paragraphs>11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Axiforma Light</vt:lpstr>
      <vt:lpstr>Arial</vt:lpstr>
      <vt:lpstr>Calibri</vt:lpstr>
      <vt:lpstr>Axiforma SemiBold</vt:lpstr>
      <vt:lpstr>Axiforma Medium</vt:lpstr>
      <vt:lpstr>Axiforma</vt:lpstr>
      <vt:lpstr>1_Office Theme</vt:lpstr>
      <vt:lpstr>[CITY_TOWN]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Proposal for [ADVERTISER]</dc:title>
  <dc:creator>Amanda Wagener</dc:creator>
  <cp:lastModifiedBy>Shane Wallace</cp:lastModifiedBy>
  <cp:revision>30</cp:revision>
  <cp:lastPrinted>2022-04-21T04:14:19Z</cp:lastPrinted>
  <dcterms:created xsi:type="dcterms:W3CDTF">2022-04-20T08:33:59Z</dcterms:created>
  <dcterms:modified xsi:type="dcterms:W3CDTF">2025-10-02T22:14:04Z</dcterms:modified>
</cp:coreProperties>
</file>