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4.xml" ContentType="application/vnd.openxmlformats-officedocument.them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5.xml" ContentType="application/vnd.openxmlformats-officedocument.them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6.xml" ContentType="application/vnd.openxmlformats-officedocument.them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theme/theme7.xml" ContentType="application/vnd.openxmlformats-officedocument.them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theme/theme8.xml" ContentType="application/vnd.openxmlformats-officedocument.them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theme/theme9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media/audio1.bin" ContentType="audio/unknown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4" r:id="rId1"/>
    <p:sldMasterId id="2147483843" r:id="rId2"/>
    <p:sldMasterId id="2147483856" r:id="rId3"/>
    <p:sldMasterId id="2147483884" r:id="rId4"/>
    <p:sldMasterId id="2147483898" r:id="rId5"/>
    <p:sldMasterId id="2147483912" r:id="rId6"/>
    <p:sldMasterId id="2147483926" r:id="rId7"/>
    <p:sldMasterId id="2147483940" r:id="rId8"/>
  </p:sldMasterIdLst>
  <p:notesMasterIdLst>
    <p:notesMasterId r:id="rId77"/>
  </p:notesMasterIdLst>
  <p:sldIdLst>
    <p:sldId id="485" r:id="rId9"/>
    <p:sldId id="486" r:id="rId10"/>
    <p:sldId id="487" r:id="rId11"/>
    <p:sldId id="475" r:id="rId12"/>
    <p:sldId id="481" r:id="rId13"/>
    <p:sldId id="482" r:id="rId14"/>
    <p:sldId id="491" r:id="rId15"/>
    <p:sldId id="492" r:id="rId16"/>
    <p:sldId id="440" r:id="rId17"/>
    <p:sldId id="442" r:id="rId18"/>
    <p:sldId id="493" r:id="rId19"/>
    <p:sldId id="499" r:id="rId20"/>
    <p:sldId id="494" r:id="rId21"/>
    <p:sldId id="495" r:id="rId22"/>
    <p:sldId id="496" r:id="rId23"/>
    <p:sldId id="497" r:id="rId24"/>
    <p:sldId id="498" r:id="rId25"/>
    <p:sldId id="443" r:id="rId26"/>
    <p:sldId id="445" r:id="rId27"/>
    <p:sldId id="473" r:id="rId28"/>
    <p:sldId id="488" r:id="rId29"/>
    <p:sldId id="489" r:id="rId30"/>
    <p:sldId id="490" r:id="rId31"/>
    <p:sldId id="447" r:id="rId32"/>
    <p:sldId id="448" r:id="rId33"/>
    <p:sldId id="463" r:id="rId34"/>
    <p:sldId id="500" r:id="rId35"/>
    <p:sldId id="477" r:id="rId36"/>
    <p:sldId id="478" r:id="rId37"/>
    <p:sldId id="479" r:id="rId38"/>
    <p:sldId id="451" r:id="rId39"/>
    <p:sldId id="452" r:id="rId40"/>
    <p:sldId id="453" r:id="rId41"/>
    <p:sldId id="454" r:id="rId42"/>
    <p:sldId id="455" r:id="rId43"/>
    <p:sldId id="438" r:id="rId44"/>
    <p:sldId id="483" r:id="rId45"/>
    <p:sldId id="456" r:id="rId46"/>
    <p:sldId id="412" r:id="rId47"/>
    <p:sldId id="420" r:id="rId48"/>
    <p:sldId id="501" r:id="rId49"/>
    <p:sldId id="502" r:id="rId50"/>
    <p:sldId id="504" r:id="rId51"/>
    <p:sldId id="505" r:id="rId52"/>
    <p:sldId id="413" r:id="rId53"/>
    <p:sldId id="415" r:id="rId54"/>
    <p:sldId id="506" r:id="rId55"/>
    <p:sldId id="507" r:id="rId56"/>
    <p:sldId id="508" r:id="rId57"/>
    <p:sldId id="510" r:id="rId58"/>
    <p:sldId id="517" r:id="rId59"/>
    <p:sldId id="512" r:id="rId60"/>
    <p:sldId id="514" r:id="rId61"/>
    <p:sldId id="518" r:id="rId62"/>
    <p:sldId id="519" r:id="rId63"/>
    <p:sldId id="520" r:id="rId64"/>
    <p:sldId id="521" r:id="rId65"/>
    <p:sldId id="515" r:id="rId66"/>
    <p:sldId id="516" r:id="rId67"/>
    <p:sldId id="523" r:id="rId68"/>
    <p:sldId id="524" r:id="rId69"/>
    <p:sldId id="522" r:id="rId70"/>
    <p:sldId id="419" r:id="rId71"/>
    <p:sldId id="460" r:id="rId72"/>
    <p:sldId id="425" r:id="rId73"/>
    <p:sldId id="426" r:id="rId74"/>
    <p:sldId id="503" r:id="rId75"/>
    <p:sldId id="484" r:id="rId7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264" y="-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4" Type="http://schemas.openxmlformats.org/officeDocument/2006/relationships/slide" Target="slides/slide6.xml"/><Relationship Id="rId15" Type="http://schemas.openxmlformats.org/officeDocument/2006/relationships/slide" Target="slides/slide7.xml"/><Relationship Id="rId16" Type="http://schemas.openxmlformats.org/officeDocument/2006/relationships/slide" Target="slides/slide8.xml"/><Relationship Id="rId17" Type="http://schemas.openxmlformats.org/officeDocument/2006/relationships/slide" Target="slides/slide9.xml"/><Relationship Id="rId18" Type="http://schemas.openxmlformats.org/officeDocument/2006/relationships/slide" Target="slides/slide10.xml"/><Relationship Id="rId19" Type="http://schemas.openxmlformats.org/officeDocument/2006/relationships/slide" Target="slides/slide11.xml"/><Relationship Id="rId63" Type="http://schemas.openxmlformats.org/officeDocument/2006/relationships/slide" Target="slides/slide55.xml"/><Relationship Id="rId64" Type="http://schemas.openxmlformats.org/officeDocument/2006/relationships/slide" Target="slides/slide56.xml"/><Relationship Id="rId65" Type="http://schemas.openxmlformats.org/officeDocument/2006/relationships/slide" Target="slides/slide57.xml"/><Relationship Id="rId66" Type="http://schemas.openxmlformats.org/officeDocument/2006/relationships/slide" Target="slides/slide58.xml"/><Relationship Id="rId67" Type="http://schemas.openxmlformats.org/officeDocument/2006/relationships/slide" Target="slides/slide59.xml"/><Relationship Id="rId68" Type="http://schemas.openxmlformats.org/officeDocument/2006/relationships/slide" Target="slides/slide60.xml"/><Relationship Id="rId69" Type="http://schemas.openxmlformats.org/officeDocument/2006/relationships/slide" Target="slides/slide61.xml"/><Relationship Id="rId50" Type="http://schemas.openxmlformats.org/officeDocument/2006/relationships/slide" Target="slides/slide42.xml"/><Relationship Id="rId51" Type="http://schemas.openxmlformats.org/officeDocument/2006/relationships/slide" Target="slides/slide43.xml"/><Relationship Id="rId52" Type="http://schemas.openxmlformats.org/officeDocument/2006/relationships/slide" Target="slides/slide44.xml"/><Relationship Id="rId53" Type="http://schemas.openxmlformats.org/officeDocument/2006/relationships/slide" Target="slides/slide45.xml"/><Relationship Id="rId54" Type="http://schemas.openxmlformats.org/officeDocument/2006/relationships/slide" Target="slides/slide46.xml"/><Relationship Id="rId55" Type="http://schemas.openxmlformats.org/officeDocument/2006/relationships/slide" Target="slides/slide47.xml"/><Relationship Id="rId56" Type="http://schemas.openxmlformats.org/officeDocument/2006/relationships/slide" Target="slides/slide48.xml"/><Relationship Id="rId57" Type="http://schemas.openxmlformats.org/officeDocument/2006/relationships/slide" Target="slides/slide49.xml"/><Relationship Id="rId58" Type="http://schemas.openxmlformats.org/officeDocument/2006/relationships/slide" Target="slides/slide50.xml"/><Relationship Id="rId59" Type="http://schemas.openxmlformats.org/officeDocument/2006/relationships/slide" Target="slides/slide51.xml"/><Relationship Id="rId40" Type="http://schemas.openxmlformats.org/officeDocument/2006/relationships/slide" Target="slides/slide32.xml"/><Relationship Id="rId41" Type="http://schemas.openxmlformats.org/officeDocument/2006/relationships/slide" Target="slides/slide33.xml"/><Relationship Id="rId42" Type="http://schemas.openxmlformats.org/officeDocument/2006/relationships/slide" Target="slides/slide34.xml"/><Relationship Id="rId43" Type="http://schemas.openxmlformats.org/officeDocument/2006/relationships/slide" Target="slides/slide35.xml"/><Relationship Id="rId44" Type="http://schemas.openxmlformats.org/officeDocument/2006/relationships/slide" Target="slides/slide36.xml"/><Relationship Id="rId45" Type="http://schemas.openxmlformats.org/officeDocument/2006/relationships/slide" Target="slides/slide37.xml"/><Relationship Id="rId46" Type="http://schemas.openxmlformats.org/officeDocument/2006/relationships/slide" Target="slides/slide38.xml"/><Relationship Id="rId47" Type="http://schemas.openxmlformats.org/officeDocument/2006/relationships/slide" Target="slides/slide39.xml"/><Relationship Id="rId48" Type="http://schemas.openxmlformats.org/officeDocument/2006/relationships/slide" Target="slides/slide40.xml"/><Relationship Id="rId49" Type="http://schemas.openxmlformats.org/officeDocument/2006/relationships/slide" Target="slides/slide41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Master" Target="slideMasters/slideMaster5.xml"/><Relationship Id="rId6" Type="http://schemas.openxmlformats.org/officeDocument/2006/relationships/slideMaster" Target="slideMasters/slideMaster6.xml"/><Relationship Id="rId7" Type="http://schemas.openxmlformats.org/officeDocument/2006/relationships/slideMaster" Target="slideMasters/slideMaster7.xml"/><Relationship Id="rId8" Type="http://schemas.openxmlformats.org/officeDocument/2006/relationships/slideMaster" Target="slideMasters/slideMaster8.xml"/><Relationship Id="rId9" Type="http://schemas.openxmlformats.org/officeDocument/2006/relationships/slide" Target="slides/slide1.xml"/><Relationship Id="rId30" Type="http://schemas.openxmlformats.org/officeDocument/2006/relationships/slide" Target="slides/slide22.xml"/><Relationship Id="rId31" Type="http://schemas.openxmlformats.org/officeDocument/2006/relationships/slide" Target="slides/slide23.xml"/><Relationship Id="rId32" Type="http://schemas.openxmlformats.org/officeDocument/2006/relationships/slide" Target="slides/slide24.xml"/><Relationship Id="rId33" Type="http://schemas.openxmlformats.org/officeDocument/2006/relationships/slide" Target="slides/slide25.xml"/><Relationship Id="rId34" Type="http://schemas.openxmlformats.org/officeDocument/2006/relationships/slide" Target="slides/slide26.xml"/><Relationship Id="rId35" Type="http://schemas.openxmlformats.org/officeDocument/2006/relationships/slide" Target="slides/slide27.xml"/><Relationship Id="rId36" Type="http://schemas.openxmlformats.org/officeDocument/2006/relationships/slide" Target="slides/slide28.xml"/><Relationship Id="rId37" Type="http://schemas.openxmlformats.org/officeDocument/2006/relationships/slide" Target="slides/slide29.xml"/><Relationship Id="rId38" Type="http://schemas.openxmlformats.org/officeDocument/2006/relationships/slide" Target="slides/slide30.xml"/><Relationship Id="rId39" Type="http://schemas.openxmlformats.org/officeDocument/2006/relationships/slide" Target="slides/slide31.xml"/><Relationship Id="rId80" Type="http://schemas.openxmlformats.org/officeDocument/2006/relationships/viewProps" Target="viewProps.xml"/><Relationship Id="rId81" Type="http://schemas.openxmlformats.org/officeDocument/2006/relationships/theme" Target="theme/theme1.xml"/><Relationship Id="rId82" Type="http://schemas.openxmlformats.org/officeDocument/2006/relationships/tableStyles" Target="tableStyles.xml"/><Relationship Id="rId70" Type="http://schemas.openxmlformats.org/officeDocument/2006/relationships/slide" Target="slides/slide62.xml"/><Relationship Id="rId71" Type="http://schemas.openxmlformats.org/officeDocument/2006/relationships/slide" Target="slides/slide63.xml"/><Relationship Id="rId72" Type="http://schemas.openxmlformats.org/officeDocument/2006/relationships/slide" Target="slides/slide64.xml"/><Relationship Id="rId20" Type="http://schemas.openxmlformats.org/officeDocument/2006/relationships/slide" Target="slides/slide12.xml"/><Relationship Id="rId21" Type="http://schemas.openxmlformats.org/officeDocument/2006/relationships/slide" Target="slides/slide13.xml"/><Relationship Id="rId22" Type="http://schemas.openxmlformats.org/officeDocument/2006/relationships/slide" Target="slides/slide14.xml"/><Relationship Id="rId23" Type="http://schemas.openxmlformats.org/officeDocument/2006/relationships/slide" Target="slides/slide15.xml"/><Relationship Id="rId24" Type="http://schemas.openxmlformats.org/officeDocument/2006/relationships/slide" Target="slides/slide16.xml"/><Relationship Id="rId25" Type="http://schemas.openxmlformats.org/officeDocument/2006/relationships/slide" Target="slides/slide17.xml"/><Relationship Id="rId26" Type="http://schemas.openxmlformats.org/officeDocument/2006/relationships/slide" Target="slides/slide18.xml"/><Relationship Id="rId27" Type="http://schemas.openxmlformats.org/officeDocument/2006/relationships/slide" Target="slides/slide19.xml"/><Relationship Id="rId28" Type="http://schemas.openxmlformats.org/officeDocument/2006/relationships/slide" Target="slides/slide20.xml"/><Relationship Id="rId29" Type="http://schemas.openxmlformats.org/officeDocument/2006/relationships/slide" Target="slides/slide21.xml"/><Relationship Id="rId73" Type="http://schemas.openxmlformats.org/officeDocument/2006/relationships/slide" Target="slides/slide65.xml"/><Relationship Id="rId74" Type="http://schemas.openxmlformats.org/officeDocument/2006/relationships/slide" Target="slides/slide66.xml"/><Relationship Id="rId75" Type="http://schemas.openxmlformats.org/officeDocument/2006/relationships/slide" Target="slides/slide67.xml"/><Relationship Id="rId76" Type="http://schemas.openxmlformats.org/officeDocument/2006/relationships/slide" Target="slides/slide68.xml"/><Relationship Id="rId77" Type="http://schemas.openxmlformats.org/officeDocument/2006/relationships/notesMaster" Target="notesMasters/notesMaster1.xml"/><Relationship Id="rId78" Type="http://schemas.openxmlformats.org/officeDocument/2006/relationships/printerSettings" Target="printerSettings/printerSettings1.bin"/><Relationship Id="rId79" Type="http://schemas.openxmlformats.org/officeDocument/2006/relationships/presProps" Target="presProps.xml"/><Relationship Id="rId60" Type="http://schemas.openxmlformats.org/officeDocument/2006/relationships/slide" Target="slides/slide52.xml"/><Relationship Id="rId61" Type="http://schemas.openxmlformats.org/officeDocument/2006/relationships/slide" Target="slides/slide53.xml"/><Relationship Id="rId62" Type="http://schemas.openxmlformats.org/officeDocument/2006/relationships/slide" Target="slides/slide54.xml"/><Relationship Id="rId10" Type="http://schemas.openxmlformats.org/officeDocument/2006/relationships/slide" Target="slides/slide2.xml"/><Relationship Id="rId11" Type="http://schemas.openxmlformats.org/officeDocument/2006/relationships/slide" Target="slides/slide3.xml"/><Relationship Id="rId12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446363-2CEB-E84B-B60A-E944730795E4}" type="doc">
      <dgm:prSet loTypeId="urn:microsoft.com/office/officeart/2009/3/layout/CircleRelationship" loCatId="" qsTypeId="urn:microsoft.com/office/officeart/2005/8/quickstyle/simple4" qsCatId="simple" csTypeId="urn:microsoft.com/office/officeart/2005/8/colors/colorful3" csCatId="colorful"/>
      <dgm:spPr/>
      <dgm:t>
        <a:bodyPr/>
        <a:lstStyle/>
        <a:p>
          <a:endParaRPr lang="en-US"/>
        </a:p>
      </dgm:t>
    </dgm:pt>
    <dgm:pt modelId="{D9F786D9-5862-1740-85B0-2C371225573D}">
      <dgm:prSet/>
      <dgm:spPr/>
      <dgm:t>
        <a:bodyPr/>
        <a:lstStyle/>
        <a:p>
          <a:pPr rtl="0"/>
          <a:r>
            <a:rPr lang="en-US" i="1" dirty="0" smtClean="0">
              <a:solidFill>
                <a:schemeClr val="tx1"/>
              </a:solidFill>
            </a:rPr>
            <a:t>Empowered staff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i="1" dirty="0" smtClean="0">
              <a:solidFill>
                <a:schemeClr val="tx1"/>
              </a:solidFill>
            </a:rPr>
            <a:t>empower the people they serve.</a:t>
          </a:r>
          <a:endParaRPr lang="en-US" dirty="0">
            <a:solidFill>
              <a:schemeClr val="tx1"/>
            </a:solidFill>
          </a:endParaRPr>
        </a:p>
      </dgm:t>
    </dgm:pt>
    <dgm:pt modelId="{1BF54C60-CC47-E241-B5EE-0CA746836950}" type="parTrans" cxnId="{6B0EFFCE-72DF-164B-8ACF-2B99D4024E89}">
      <dgm:prSet/>
      <dgm:spPr/>
      <dgm:t>
        <a:bodyPr/>
        <a:lstStyle/>
        <a:p>
          <a:endParaRPr lang="en-US"/>
        </a:p>
      </dgm:t>
    </dgm:pt>
    <dgm:pt modelId="{6668BA28-42E5-2A47-8AC4-CC5715D33D77}" type="sibTrans" cxnId="{6B0EFFCE-72DF-164B-8ACF-2B99D4024E89}">
      <dgm:prSet/>
      <dgm:spPr/>
      <dgm:t>
        <a:bodyPr/>
        <a:lstStyle/>
        <a:p>
          <a:endParaRPr lang="en-US"/>
        </a:p>
      </dgm:t>
    </dgm:pt>
    <dgm:pt modelId="{DCCE1740-3D2B-1C4C-939B-492EE6AC26AF}">
      <dgm:prSet/>
      <dgm:spPr/>
      <dgm:t>
        <a:bodyPr/>
        <a:lstStyle/>
        <a:p>
          <a:endParaRPr lang="en-US"/>
        </a:p>
      </dgm:t>
    </dgm:pt>
    <dgm:pt modelId="{83FC84DF-84CB-6E48-B0EE-734FD4D83060}" type="sibTrans" cxnId="{48C30859-B141-7A41-B42E-2795D9040DE4}">
      <dgm:prSet/>
      <dgm:spPr/>
      <dgm:t>
        <a:bodyPr/>
        <a:lstStyle/>
        <a:p>
          <a:endParaRPr lang="en-US"/>
        </a:p>
      </dgm:t>
    </dgm:pt>
    <dgm:pt modelId="{6B950BE8-0ADF-7047-87B5-CE23B7E0F88D}" type="parTrans" cxnId="{48C30859-B141-7A41-B42E-2795D9040DE4}">
      <dgm:prSet/>
      <dgm:spPr/>
      <dgm:t>
        <a:bodyPr/>
        <a:lstStyle/>
        <a:p>
          <a:endParaRPr lang="en-US"/>
        </a:p>
      </dgm:t>
    </dgm:pt>
    <dgm:pt modelId="{9B5F9DD8-4759-BF4E-9AC5-CE117589CBFD}" type="pres">
      <dgm:prSet presAssocID="{AF446363-2CEB-E84B-B60A-E944730795E4}" presName="Name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89D9A88D-25F8-7540-B8E9-08302CCAB9CC}" type="pres">
      <dgm:prSet presAssocID="{D9F786D9-5862-1740-85B0-2C371225573D}" presName="Parent" presStyleLbl="node0" presStyleIdx="0" presStyleCnt="1">
        <dgm:presLayoutVars>
          <dgm:chMax val="5"/>
          <dgm:chPref val="5"/>
        </dgm:presLayoutVars>
      </dgm:prSet>
      <dgm:spPr/>
      <dgm:t>
        <a:bodyPr/>
        <a:lstStyle/>
        <a:p>
          <a:endParaRPr lang="en-US"/>
        </a:p>
      </dgm:t>
    </dgm:pt>
    <dgm:pt modelId="{705C9050-EE46-4B41-B731-E9DD2960AEE8}" type="pres">
      <dgm:prSet presAssocID="{D9F786D9-5862-1740-85B0-2C371225573D}" presName="Accent1" presStyleLbl="node1" presStyleIdx="0" presStyleCnt="6"/>
      <dgm:spPr/>
      <dgm:t>
        <a:bodyPr/>
        <a:lstStyle/>
        <a:p>
          <a:endParaRPr lang="en-AU"/>
        </a:p>
      </dgm:t>
    </dgm:pt>
    <dgm:pt modelId="{6112912F-CEF0-E243-898A-C9C98A95C197}" type="pres">
      <dgm:prSet presAssocID="{D9F786D9-5862-1740-85B0-2C371225573D}" presName="Accent2" presStyleLbl="node1" presStyleIdx="1" presStyleCnt="6"/>
      <dgm:spPr/>
      <dgm:t>
        <a:bodyPr/>
        <a:lstStyle/>
        <a:p>
          <a:endParaRPr lang="en-AU"/>
        </a:p>
      </dgm:t>
    </dgm:pt>
    <dgm:pt modelId="{BFD2E700-4BF7-F04A-AD0B-52E6BB731597}" type="pres">
      <dgm:prSet presAssocID="{D9F786D9-5862-1740-85B0-2C371225573D}" presName="Accent3" presStyleLbl="node1" presStyleIdx="2" presStyleCnt="6"/>
      <dgm:spPr/>
      <dgm:t>
        <a:bodyPr/>
        <a:lstStyle/>
        <a:p>
          <a:endParaRPr lang="en-AU"/>
        </a:p>
      </dgm:t>
    </dgm:pt>
    <dgm:pt modelId="{3B6AE740-47A9-1B47-B480-861CFCCF071A}" type="pres">
      <dgm:prSet presAssocID="{D9F786D9-5862-1740-85B0-2C371225573D}" presName="Accent4" presStyleLbl="node1" presStyleIdx="3" presStyleCnt="6"/>
      <dgm:spPr/>
      <dgm:t>
        <a:bodyPr/>
        <a:lstStyle/>
        <a:p>
          <a:endParaRPr lang="en-AU"/>
        </a:p>
      </dgm:t>
    </dgm:pt>
    <dgm:pt modelId="{7D894516-1974-924C-944D-260492492825}" type="pres">
      <dgm:prSet presAssocID="{D9F786D9-5862-1740-85B0-2C371225573D}" presName="Accent5" presStyleLbl="node1" presStyleIdx="4" presStyleCnt="6" custLinFactY="-470" custLinFactNeighborX="-76633" custLinFactNeighborY="-100000"/>
      <dgm:spPr/>
      <dgm:t>
        <a:bodyPr/>
        <a:lstStyle/>
        <a:p>
          <a:endParaRPr lang="en-AU"/>
        </a:p>
      </dgm:t>
    </dgm:pt>
    <dgm:pt modelId="{C4AD952C-0825-944A-BC39-C4C281601A32}" type="pres">
      <dgm:prSet presAssocID="{D9F786D9-5862-1740-85B0-2C371225573D}" presName="Accent6" presStyleLbl="node1" presStyleIdx="5" presStyleCnt="6" custLinFactNeighborX="-65637" custLinFactNeighborY="36564"/>
      <dgm:spPr/>
      <dgm:t>
        <a:bodyPr/>
        <a:lstStyle/>
        <a:p>
          <a:endParaRPr lang="en-AU"/>
        </a:p>
      </dgm:t>
    </dgm:pt>
  </dgm:ptLst>
  <dgm:cxnLst>
    <dgm:cxn modelId="{6B0EFFCE-72DF-164B-8ACF-2B99D4024E89}" srcId="{AF446363-2CEB-E84B-B60A-E944730795E4}" destId="{D9F786D9-5862-1740-85B0-2C371225573D}" srcOrd="0" destOrd="0" parTransId="{1BF54C60-CC47-E241-B5EE-0CA746836950}" sibTransId="{6668BA28-42E5-2A47-8AC4-CC5715D33D77}"/>
    <dgm:cxn modelId="{4B692D89-7376-D24F-98B9-661DF52984CC}" type="presOf" srcId="{D9F786D9-5862-1740-85B0-2C371225573D}" destId="{89D9A88D-25F8-7540-B8E9-08302CCAB9CC}" srcOrd="0" destOrd="0" presId="urn:microsoft.com/office/officeart/2009/3/layout/CircleRelationship"/>
    <dgm:cxn modelId="{48C30859-B141-7A41-B42E-2795D9040DE4}" srcId="{AF446363-2CEB-E84B-B60A-E944730795E4}" destId="{DCCE1740-3D2B-1C4C-939B-492EE6AC26AF}" srcOrd="1" destOrd="0" parTransId="{6B950BE8-0ADF-7047-87B5-CE23B7E0F88D}" sibTransId="{83FC84DF-84CB-6E48-B0EE-734FD4D83060}"/>
    <dgm:cxn modelId="{005085BB-E973-D749-9D3F-A079AA33964F}" type="presOf" srcId="{AF446363-2CEB-E84B-B60A-E944730795E4}" destId="{9B5F9DD8-4759-BF4E-9AC5-CE117589CBFD}" srcOrd="0" destOrd="0" presId="urn:microsoft.com/office/officeart/2009/3/layout/CircleRelationship"/>
    <dgm:cxn modelId="{7876A7C3-CBF8-4740-A73C-2A9B12AE0F76}" type="presParOf" srcId="{9B5F9DD8-4759-BF4E-9AC5-CE117589CBFD}" destId="{89D9A88D-25F8-7540-B8E9-08302CCAB9CC}" srcOrd="0" destOrd="0" presId="urn:microsoft.com/office/officeart/2009/3/layout/CircleRelationship"/>
    <dgm:cxn modelId="{665D2782-D254-3546-8F3C-974C682FD08C}" type="presParOf" srcId="{9B5F9DD8-4759-BF4E-9AC5-CE117589CBFD}" destId="{705C9050-EE46-4B41-B731-E9DD2960AEE8}" srcOrd="1" destOrd="0" presId="urn:microsoft.com/office/officeart/2009/3/layout/CircleRelationship"/>
    <dgm:cxn modelId="{0D11155D-B915-6046-AC5D-BCD4EDC422DE}" type="presParOf" srcId="{9B5F9DD8-4759-BF4E-9AC5-CE117589CBFD}" destId="{6112912F-CEF0-E243-898A-C9C98A95C197}" srcOrd="2" destOrd="0" presId="urn:microsoft.com/office/officeart/2009/3/layout/CircleRelationship"/>
    <dgm:cxn modelId="{8263F095-321B-CB4C-AFBC-940AD1438B2F}" type="presParOf" srcId="{9B5F9DD8-4759-BF4E-9AC5-CE117589CBFD}" destId="{BFD2E700-4BF7-F04A-AD0B-52E6BB731597}" srcOrd="3" destOrd="0" presId="urn:microsoft.com/office/officeart/2009/3/layout/CircleRelationship"/>
    <dgm:cxn modelId="{8D69395F-F639-D04B-B002-BFA8D6DA76DF}" type="presParOf" srcId="{9B5F9DD8-4759-BF4E-9AC5-CE117589CBFD}" destId="{3B6AE740-47A9-1B47-B480-861CFCCF071A}" srcOrd="4" destOrd="0" presId="urn:microsoft.com/office/officeart/2009/3/layout/CircleRelationship"/>
    <dgm:cxn modelId="{58F24922-CC80-E246-8F17-FBE954C16A2E}" type="presParOf" srcId="{9B5F9DD8-4759-BF4E-9AC5-CE117589CBFD}" destId="{7D894516-1974-924C-944D-260492492825}" srcOrd="5" destOrd="0" presId="urn:microsoft.com/office/officeart/2009/3/layout/CircleRelationship"/>
    <dgm:cxn modelId="{CFC90E89-F7D9-E049-AFC0-6005FE600B5D}" type="presParOf" srcId="{9B5F9DD8-4759-BF4E-9AC5-CE117589CBFD}" destId="{C4AD952C-0825-944A-BC39-C4C281601A32}" srcOrd="6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F5A09E4-A303-844D-A442-83567D17546F}" type="doc">
      <dgm:prSet loTypeId="urn:microsoft.com/office/officeart/2009/3/layout/CircleRelationship" loCatId="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650A1351-F809-E64A-8B7A-B15DB363E4EE}">
      <dgm:prSet/>
      <dgm:spPr/>
      <dgm:t>
        <a:bodyPr/>
        <a:lstStyle/>
        <a:p>
          <a:pPr rtl="0"/>
          <a:r>
            <a:rPr lang="en-US" i="1" dirty="0" smtClean="0">
              <a:solidFill>
                <a:srgbClr val="000000"/>
              </a:solidFill>
            </a:rPr>
            <a:t>Employees will not, in the long run, continue to give</a:t>
          </a:r>
          <a:r>
            <a:rPr lang="en-US" dirty="0" smtClean="0">
              <a:solidFill>
                <a:srgbClr val="000000"/>
              </a:solidFill>
            </a:rPr>
            <a:t> </a:t>
          </a:r>
          <a:r>
            <a:rPr lang="en-US" i="1" dirty="0" smtClean="0">
              <a:solidFill>
                <a:srgbClr val="000000"/>
              </a:solidFill>
            </a:rPr>
            <a:t>to others what they are not getting for</a:t>
          </a:r>
          <a:r>
            <a:rPr lang="en-US" dirty="0" smtClean="0">
              <a:solidFill>
                <a:srgbClr val="000000"/>
              </a:solidFill>
            </a:rPr>
            <a:t> </a:t>
          </a:r>
          <a:r>
            <a:rPr lang="en-US" i="1" dirty="0" smtClean="0">
              <a:solidFill>
                <a:srgbClr val="000000"/>
              </a:solidFill>
            </a:rPr>
            <a:t>themselves</a:t>
          </a:r>
          <a:r>
            <a:rPr lang="en-US" i="1" dirty="0" smtClean="0"/>
            <a:t>. </a:t>
          </a:r>
          <a:endParaRPr lang="en-US" dirty="0"/>
        </a:p>
      </dgm:t>
    </dgm:pt>
    <dgm:pt modelId="{A2600543-205E-F742-B4A7-44C518FDCCDE}" type="parTrans" cxnId="{CC2F3C65-925F-954D-957E-6E199620B172}">
      <dgm:prSet/>
      <dgm:spPr/>
      <dgm:t>
        <a:bodyPr/>
        <a:lstStyle/>
        <a:p>
          <a:endParaRPr lang="en-US"/>
        </a:p>
      </dgm:t>
    </dgm:pt>
    <dgm:pt modelId="{284A0879-18F7-BA4F-B941-A7C814D3E9B4}" type="sibTrans" cxnId="{CC2F3C65-925F-954D-957E-6E199620B172}">
      <dgm:prSet/>
      <dgm:spPr/>
      <dgm:t>
        <a:bodyPr/>
        <a:lstStyle/>
        <a:p>
          <a:endParaRPr lang="en-US"/>
        </a:p>
      </dgm:t>
    </dgm:pt>
    <dgm:pt modelId="{C63A64C7-6627-E942-9D78-BD11EE027FDE}" type="pres">
      <dgm:prSet presAssocID="{6F5A09E4-A303-844D-A442-83567D17546F}" presName="Name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2A8CD645-3A24-9C4E-B52A-27ABB3596964}" type="pres">
      <dgm:prSet presAssocID="{650A1351-F809-E64A-8B7A-B15DB363E4EE}" presName="Parent" presStyleLbl="node0" presStyleIdx="0" presStyleCnt="1">
        <dgm:presLayoutVars>
          <dgm:chMax val="5"/>
          <dgm:chPref val="5"/>
        </dgm:presLayoutVars>
      </dgm:prSet>
      <dgm:spPr/>
      <dgm:t>
        <a:bodyPr/>
        <a:lstStyle/>
        <a:p>
          <a:endParaRPr lang="en-US"/>
        </a:p>
      </dgm:t>
    </dgm:pt>
    <dgm:pt modelId="{91E0DE1E-1416-0040-B077-03D5F3D42990}" type="pres">
      <dgm:prSet presAssocID="{650A1351-F809-E64A-8B7A-B15DB363E4EE}" presName="Accent1" presStyleLbl="node1" presStyleIdx="0" presStyleCnt="6"/>
      <dgm:spPr/>
      <dgm:t>
        <a:bodyPr/>
        <a:lstStyle/>
        <a:p>
          <a:endParaRPr lang="en-AU"/>
        </a:p>
      </dgm:t>
    </dgm:pt>
    <dgm:pt modelId="{FD0AA00C-A1E4-B14E-93EF-747BE2DF9CC1}" type="pres">
      <dgm:prSet presAssocID="{650A1351-F809-E64A-8B7A-B15DB363E4EE}" presName="Accent2" presStyleLbl="node1" presStyleIdx="1" presStyleCnt="6"/>
      <dgm:spPr/>
      <dgm:t>
        <a:bodyPr/>
        <a:lstStyle/>
        <a:p>
          <a:endParaRPr lang="en-AU"/>
        </a:p>
      </dgm:t>
    </dgm:pt>
    <dgm:pt modelId="{8BF41AF8-8D5C-9F4E-9C75-A4FBBFF47276}" type="pres">
      <dgm:prSet presAssocID="{650A1351-F809-E64A-8B7A-B15DB363E4EE}" presName="Accent3" presStyleLbl="node1" presStyleIdx="2" presStyleCnt="6"/>
      <dgm:spPr/>
      <dgm:t>
        <a:bodyPr/>
        <a:lstStyle/>
        <a:p>
          <a:endParaRPr lang="en-AU"/>
        </a:p>
      </dgm:t>
    </dgm:pt>
    <dgm:pt modelId="{A54D4FF9-9683-C148-BBE8-C8D54065D36B}" type="pres">
      <dgm:prSet presAssocID="{650A1351-F809-E64A-8B7A-B15DB363E4EE}" presName="Accent4" presStyleLbl="node1" presStyleIdx="3" presStyleCnt="6"/>
      <dgm:spPr/>
      <dgm:t>
        <a:bodyPr/>
        <a:lstStyle/>
        <a:p>
          <a:endParaRPr lang="en-AU"/>
        </a:p>
      </dgm:t>
    </dgm:pt>
    <dgm:pt modelId="{B655A997-F6AE-A44D-A502-7C9AA124804B}" type="pres">
      <dgm:prSet presAssocID="{650A1351-F809-E64A-8B7A-B15DB363E4EE}" presName="Accent5" presStyleLbl="node1" presStyleIdx="4" presStyleCnt="6" custLinFactX="-32398" custLinFactNeighborX="-100000" custLinFactNeighborY="-75147"/>
      <dgm:spPr/>
      <dgm:t>
        <a:bodyPr/>
        <a:lstStyle/>
        <a:p>
          <a:endParaRPr lang="en-AU"/>
        </a:p>
      </dgm:t>
    </dgm:pt>
    <dgm:pt modelId="{594A19AC-FAC7-9E49-94B2-B1C4AE5902BA}" type="pres">
      <dgm:prSet presAssocID="{650A1351-F809-E64A-8B7A-B15DB363E4EE}" presName="Accent6" presStyleLbl="node1" presStyleIdx="5" presStyleCnt="6" custLinFactNeighborX="-45423" custLinFactNeighborY="36564"/>
      <dgm:spPr/>
      <dgm:t>
        <a:bodyPr/>
        <a:lstStyle/>
        <a:p>
          <a:endParaRPr lang="en-AU"/>
        </a:p>
      </dgm:t>
    </dgm:pt>
  </dgm:ptLst>
  <dgm:cxnLst>
    <dgm:cxn modelId="{0E1B52A5-6F87-8A47-9659-FB1B1C1B4AA6}" type="presOf" srcId="{6F5A09E4-A303-844D-A442-83567D17546F}" destId="{C63A64C7-6627-E942-9D78-BD11EE027FDE}" srcOrd="0" destOrd="0" presId="urn:microsoft.com/office/officeart/2009/3/layout/CircleRelationship"/>
    <dgm:cxn modelId="{CC2F3C65-925F-954D-957E-6E199620B172}" srcId="{6F5A09E4-A303-844D-A442-83567D17546F}" destId="{650A1351-F809-E64A-8B7A-B15DB363E4EE}" srcOrd="0" destOrd="0" parTransId="{A2600543-205E-F742-B4A7-44C518FDCCDE}" sibTransId="{284A0879-18F7-BA4F-B941-A7C814D3E9B4}"/>
    <dgm:cxn modelId="{1C80235C-9D45-0B43-B0FF-8F7BA81B1546}" type="presOf" srcId="{650A1351-F809-E64A-8B7A-B15DB363E4EE}" destId="{2A8CD645-3A24-9C4E-B52A-27ABB3596964}" srcOrd="0" destOrd="0" presId="urn:microsoft.com/office/officeart/2009/3/layout/CircleRelationship"/>
    <dgm:cxn modelId="{54A68AB2-7C1D-D04B-AD46-62DF293589CC}" type="presParOf" srcId="{C63A64C7-6627-E942-9D78-BD11EE027FDE}" destId="{2A8CD645-3A24-9C4E-B52A-27ABB3596964}" srcOrd="0" destOrd="0" presId="urn:microsoft.com/office/officeart/2009/3/layout/CircleRelationship"/>
    <dgm:cxn modelId="{BEADDE41-B383-3747-ADD9-93B507FED7A3}" type="presParOf" srcId="{C63A64C7-6627-E942-9D78-BD11EE027FDE}" destId="{91E0DE1E-1416-0040-B077-03D5F3D42990}" srcOrd="1" destOrd="0" presId="urn:microsoft.com/office/officeart/2009/3/layout/CircleRelationship"/>
    <dgm:cxn modelId="{87D995DF-5E75-FB43-AACA-833BA324495B}" type="presParOf" srcId="{C63A64C7-6627-E942-9D78-BD11EE027FDE}" destId="{FD0AA00C-A1E4-B14E-93EF-747BE2DF9CC1}" srcOrd="2" destOrd="0" presId="urn:microsoft.com/office/officeart/2009/3/layout/CircleRelationship"/>
    <dgm:cxn modelId="{DD428EBE-B52D-1645-83E5-A7A1C5EE3E44}" type="presParOf" srcId="{C63A64C7-6627-E942-9D78-BD11EE027FDE}" destId="{8BF41AF8-8D5C-9F4E-9C75-A4FBBFF47276}" srcOrd="3" destOrd="0" presId="urn:microsoft.com/office/officeart/2009/3/layout/CircleRelationship"/>
    <dgm:cxn modelId="{4CFF5693-8199-1E46-AE4C-F37C1B13F9B9}" type="presParOf" srcId="{C63A64C7-6627-E942-9D78-BD11EE027FDE}" destId="{A54D4FF9-9683-C148-BBE8-C8D54065D36B}" srcOrd="4" destOrd="0" presId="urn:microsoft.com/office/officeart/2009/3/layout/CircleRelationship"/>
    <dgm:cxn modelId="{11FE2334-294D-0340-BA63-9BCA1B8A8EB5}" type="presParOf" srcId="{C63A64C7-6627-E942-9D78-BD11EE027FDE}" destId="{B655A997-F6AE-A44D-A502-7C9AA124804B}" srcOrd="5" destOrd="0" presId="urn:microsoft.com/office/officeart/2009/3/layout/CircleRelationship"/>
    <dgm:cxn modelId="{31FAF255-22B6-DC4C-BEB7-01AD918A65BE}" type="presParOf" srcId="{C63A64C7-6627-E942-9D78-BD11EE027FDE}" destId="{594A19AC-FAC7-9E49-94B2-B1C4AE5902BA}" srcOrd="6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3CA4E82-E398-8F45-A530-7A11F2C69337}" type="doc">
      <dgm:prSet loTypeId="urn:microsoft.com/office/officeart/2005/8/layout/bProcess4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7080B05-D52C-1E42-8150-F0668B7D33AA}">
      <dgm:prSet phldrT="[Text]" custT="1"/>
      <dgm:spPr/>
      <dgm:t>
        <a:bodyPr/>
        <a:lstStyle/>
        <a:p>
          <a:r>
            <a:rPr lang="en-AU" sz="1100" b="1" dirty="0">
              <a:solidFill>
                <a:srgbClr val="000000"/>
              </a:solidFill>
              <a:latin typeface="+mn-lt"/>
            </a:rPr>
            <a:t>Community Outreach: </a:t>
          </a:r>
          <a:r>
            <a:rPr lang="en-AU" sz="1100" dirty="0">
              <a:solidFill>
                <a:srgbClr val="000000"/>
              </a:solidFill>
              <a:latin typeface="+mn-lt"/>
            </a:rPr>
            <a:t>creating pathways into services</a:t>
          </a:r>
          <a:endParaRPr lang="en-US" sz="1100" dirty="0">
            <a:solidFill>
              <a:srgbClr val="000000"/>
            </a:solidFill>
            <a:latin typeface="+mn-lt"/>
          </a:endParaRPr>
        </a:p>
      </dgm:t>
    </dgm:pt>
    <dgm:pt modelId="{774F9C2E-879C-1949-BC19-F6A31BB0DCA8}" type="parTrans" cxnId="{A8DFFD58-70EA-A744-92E2-A262F8F5252C}">
      <dgm:prSet/>
      <dgm:spPr/>
      <dgm:t>
        <a:bodyPr/>
        <a:lstStyle/>
        <a:p>
          <a:endParaRPr lang="en-US"/>
        </a:p>
      </dgm:t>
    </dgm:pt>
    <dgm:pt modelId="{F418D372-E7DA-CA4A-A81A-438A00A3CE00}" type="sibTrans" cxnId="{A8DFFD58-70EA-A744-92E2-A262F8F5252C}">
      <dgm:prSet/>
      <dgm:spPr/>
      <dgm:t>
        <a:bodyPr/>
        <a:lstStyle/>
        <a:p>
          <a:endParaRPr lang="en-US"/>
        </a:p>
      </dgm:t>
    </dgm:pt>
    <dgm:pt modelId="{01CA618A-5C6C-364C-8B7C-98C76AC6EDD1}">
      <dgm:prSet phldrT="[Text]" custT="1"/>
      <dgm:spPr/>
      <dgm:t>
        <a:bodyPr/>
        <a:lstStyle/>
        <a:p>
          <a:r>
            <a:rPr lang="en-US" sz="1100" b="1" dirty="0">
              <a:solidFill>
                <a:srgbClr val="000000"/>
              </a:solidFill>
              <a:latin typeface="+mn-lt"/>
            </a:rPr>
            <a:t>Planning: </a:t>
          </a:r>
          <a:r>
            <a:rPr lang="en-US" sz="1100" dirty="0">
              <a:solidFill>
                <a:srgbClr val="000000"/>
              </a:solidFill>
              <a:latin typeface="+mn-lt"/>
            </a:rPr>
            <a:t>working out what to do</a:t>
          </a:r>
        </a:p>
      </dgm:t>
    </dgm:pt>
    <dgm:pt modelId="{EE682DB3-9E40-EC43-AB5A-E14EBCFE2097}" type="parTrans" cxnId="{D8E7255A-9D39-204C-8920-9D8E097EBE12}">
      <dgm:prSet/>
      <dgm:spPr/>
      <dgm:t>
        <a:bodyPr/>
        <a:lstStyle/>
        <a:p>
          <a:endParaRPr lang="en-US"/>
        </a:p>
      </dgm:t>
    </dgm:pt>
    <dgm:pt modelId="{663A7E23-D527-4F40-B958-2A87FDE91D25}" type="sibTrans" cxnId="{D8E7255A-9D39-204C-8920-9D8E097EBE12}">
      <dgm:prSet/>
      <dgm:spPr/>
      <dgm:t>
        <a:bodyPr/>
        <a:lstStyle/>
        <a:p>
          <a:endParaRPr lang="en-US"/>
        </a:p>
      </dgm:t>
    </dgm:pt>
    <dgm:pt modelId="{C2ACAA03-D89B-474A-9DB0-D9CA89BA59B1}">
      <dgm:prSet phldrT="[Text]" custT="1"/>
      <dgm:spPr/>
      <dgm:t>
        <a:bodyPr/>
        <a:lstStyle/>
        <a:p>
          <a:r>
            <a:rPr lang="en-US" sz="1100" b="1">
              <a:solidFill>
                <a:srgbClr val="000000"/>
              </a:solidFill>
              <a:latin typeface="+mn-lt"/>
            </a:rPr>
            <a:t>Provision of Support and </a:t>
          </a:r>
          <a:r>
            <a:rPr lang="en-AU" sz="1100" b="1">
              <a:solidFill>
                <a:srgbClr val="000000"/>
              </a:solidFill>
              <a:latin typeface="+mn-lt"/>
            </a:rPr>
            <a:t>Linking: </a:t>
          </a:r>
          <a:r>
            <a:rPr lang="en-AU" sz="1100" b="0">
              <a:solidFill>
                <a:srgbClr val="000000"/>
              </a:solidFill>
              <a:latin typeface="+mn-lt"/>
            </a:rPr>
            <a:t>providing a good service and </a:t>
          </a:r>
          <a:r>
            <a:rPr lang="en-US" sz="1100" b="0">
              <a:solidFill>
                <a:srgbClr val="000000"/>
              </a:solidFill>
              <a:latin typeface="+mn-lt"/>
            </a:rPr>
            <a:t>getting other services/supports involved</a:t>
          </a:r>
        </a:p>
      </dgm:t>
    </dgm:pt>
    <dgm:pt modelId="{6CF4A6AC-8753-D547-933A-40A629BF0C98}" type="parTrans" cxnId="{10D92D9B-2BC9-FF4B-A578-5B5078C615C6}">
      <dgm:prSet/>
      <dgm:spPr/>
      <dgm:t>
        <a:bodyPr/>
        <a:lstStyle/>
        <a:p>
          <a:endParaRPr lang="en-US"/>
        </a:p>
      </dgm:t>
    </dgm:pt>
    <dgm:pt modelId="{DAF1A375-2336-F341-9CF4-2023F983BE88}" type="sibTrans" cxnId="{10D92D9B-2BC9-FF4B-A578-5B5078C615C6}">
      <dgm:prSet/>
      <dgm:spPr/>
      <dgm:t>
        <a:bodyPr/>
        <a:lstStyle/>
        <a:p>
          <a:endParaRPr lang="en-US"/>
        </a:p>
      </dgm:t>
    </dgm:pt>
    <dgm:pt modelId="{54BF6C6F-0C02-9F49-A846-255A57D61054}">
      <dgm:prSet phldrT="[Text]" custT="1"/>
      <dgm:spPr/>
      <dgm:t>
        <a:bodyPr/>
        <a:lstStyle/>
        <a:p>
          <a:r>
            <a:rPr lang="en-US" sz="1100" b="1" dirty="0">
              <a:solidFill>
                <a:srgbClr val="000000"/>
              </a:solidFill>
              <a:latin typeface="+mn-lt"/>
            </a:rPr>
            <a:t>Coordination, Monitoring and Reviewing: </a:t>
          </a:r>
          <a:r>
            <a:rPr lang="en-US" sz="1100" dirty="0">
              <a:solidFill>
                <a:srgbClr val="000000"/>
              </a:solidFill>
              <a:latin typeface="+mn-lt"/>
            </a:rPr>
            <a:t>making sure everything comes together and keeping a check on how everything is working</a:t>
          </a:r>
        </a:p>
      </dgm:t>
    </dgm:pt>
    <dgm:pt modelId="{61DE4B0A-5783-5E49-AA10-92EE3CFCDAE8}" type="parTrans" cxnId="{9165662E-BBE1-4144-A273-477475820E52}">
      <dgm:prSet/>
      <dgm:spPr/>
      <dgm:t>
        <a:bodyPr/>
        <a:lstStyle/>
        <a:p>
          <a:endParaRPr lang="en-US"/>
        </a:p>
      </dgm:t>
    </dgm:pt>
    <dgm:pt modelId="{EF53F742-D561-0647-A966-530BC16B1E49}" type="sibTrans" cxnId="{9165662E-BBE1-4144-A273-477475820E52}">
      <dgm:prSet/>
      <dgm:spPr/>
      <dgm:t>
        <a:bodyPr/>
        <a:lstStyle/>
        <a:p>
          <a:endParaRPr lang="en-US"/>
        </a:p>
      </dgm:t>
    </dgm:pt>
    <dgm:pt modelId="{A8F35958-3590-7042-9325-DEDC4A454D6E}">
      <dgm:prSet phldrT="[Text]" custT="1"/>
      <dgm:spPr/>
      <dgm:t>
        <a:bodyPr/>
        <a:lstStyle/>
        <a:p>
          <a:r>
            <a:rPr lang="en-US" sz="1100" b="1" dirty="0">
              <a:solidFill>
                <a:srgbClr val="000000"/>
              </a:solidFill>
              <a:latin typeface="+mn-lt"/>
            </a:rPr>
            <a:t>Transition: </a:t>
          </a:r>
          <a:r>
            <a:rPr lang="en-US" sz="1100" dirty="0">
              <a:solidFill>
                <a:srgbClr val="000000"/>
              </a:solidFill>
              <a:latin typeface="+mn-lt"/>
            </a:rPr>
            <a:t>supporting the person/family to move to another service/ to independence</a:t>
          </a:r>
        </a:p>
      </dgm:t>
    </dgm:pt>
    <dgm:pt modelId="{32D2C1D8-A69D-0545-80F0-E315581EB90C}" type="parTrans" cxnId="{1DFF7060-902E-3A43-A9CE-FD1188CF6417}">
      <dgm:prSet/>
      <dgm:spPr/>
      <dgm:t>
        <a:bodyPr/>
        <a:lstStyle/>
        <a:p>
          <a:endParaRPr lang="en-US"/>
        </a:p>
      </dgm:t>
    </dgm:pt>
    <dgm:pt modelId="{62DA96CB-8719-9F4C-8BD9-36F7385A7067}" type="sibTrans" cxnId="{1DFF7060-902E-3A43-A9CE-FD1188CF6417}">
      <dgm:prSet/>
      <dgm:spPr/>
      <dgm:t>
        <a:bodyPr/>
        <a:lstStyle/>
        <a:p>
          <a:endParaRPr lang="en-US"/>
        </a:p>
      </dgm:t>
    </dgm:pt>
    <dgm:pt modelId="{6D8E4267-AE3E-1742-B20D-18BC51B42AE8}">
      <dgm:prSet phldrT="[Text]" custT="1"/>
      <dgm:spPr/>
      <dgm:t>
        <a:bodyPr/>
        <a:lstStyle/>
        <a:p>
          <a:r>
            <a:rPr lang="en-US" sz="1100" b="1" dirty="0">
              <a:solidFill>
                <a:srgbClr val="000000"/>
              </a:solidFill>
              <a:latin typeface="+mn-lt"/>
            </a:rPr>
            <a:t>Closing and </a:t>
          </a:r>
          <a:r>
            <a:rPr lang="en-AU" sz="1100" b="1" dirty="0">
              <a:solidFill>
                <a:srgbClr val="000000"/>
              </a:solidFill>
              <a:latin typeface="+mn-lt"/>
            </a:rPr>
            <a:t>Evaluation</a:t>
          </a:r>
          <a:r>
            <a:rPr lang="en-US" sz="1100" b="1" dirty="0">
              <a:solidFill>
                <a:srgbClr val="000000"/>
              </a:solidFill>
              <a:latin typeface="+mn-lt"/>
            </a:rPr>
            <a:t>: </a:t>
          </a:r>
          <a:r>
            <a:rPr lang="en-US" sz="1100" b="0" dirty="0">
              <a:solidFill>
                <a:srgbClr val="000000"/>
              </a:solidFill>
              <a:latin typeface="+mn-lt"/>
            </a:rPr>
            <a:t>supporting</a:t>
          </a:r>
          <a:r>
            <a:rPr lang="en-US" sz="1100" dirty="0">
              <a:solidFill>
                <a:srgbClr val="000000"/>
              </a:solidFill>
              <a:latin typeface="+mn-lt"/>
            </a:rPr>
            <a:t> the person/family to move on, </a:t>
          </a:r>
          <a:r>
            <a:rPr lang="en-US" sz="1100" b="0" i="0" dirty="0">
              <a:solidFill>
                <a:srgbClr val="000000"/>
              </a:solidFill>
              <a:latin typeface="+mn-lt"/>
            </a:rPr>
            <a:t>acknowledg</a:t>
          </a:r>
          <a:r>
            <a:rPr lang="en-US" sz="1100" dirty="0">
              <a:solidFill>
                <a:srgbClr val="000000"/>
              </a:solidFill>
              <a:latin typeface="+mn-lt"/>
            </a:rPr>
            <a:t>ing what has been gained, checking the how well the service was provided and working out what is needed for the future</a:t>
          </a:r>
        </a:p>
      </dgm:t>
    </dgm:pt>
    <dgm:pt modelId="{6423E735-60BF-E64F-828F-3B679173B2AE}" type="parTrans" cxnId="{37E1CBEC-1512-FE4A-8BFA-C47906569034}">
      <dgm:prSet/>
      <dgm:spPr/>
      <dgm:t>
        <a:bodyPr/>
        <a:lstStyle/>
        <a:p>
          <a:endParaRPr lang="en-US"/>
        </a:p>
      </dgm:t>
    </dgm:pt>
    <dgm:pt modelId="{A0E2E275-FD57-FD4D-83DF-7FCC44AAC78C}" type="sibTrans" cxnId="{37E1CBEC-1512-FE4A-8BFA-C47906569034}">
      <dgm:prSet/>
      <dgm:spPr/>
      <dgm:t>
        <a:bodyPr/>
        <a:lstStyle/>
        <a:p>
          <a:endParaRPr lang="en-US"/>
        </a:p>
      </dgm:t>
    </dgm:pt>
    <dgm:pt modelId="{F46C0655-5DAF-DE4E-A5FD-D65CCB1D1EFA}">
      <dgm:prSet phldrT="[Text]" custT="1"/>
      <dgm:spPr/>
      <dgm:t>
        <a:bodyPr/>
        <a:lstStyle/>
        <a:p>
          <a:r>
            <a:rPr lang="en-US" sz="1100" b="1" dirty="0">
              <a:solidFill>
                <a:srgbClr val="000000"/>
              </a:solidFill>
              <a:latin typeface="+mn-lt"/>
            </a:rPr>
            <a:t>Follow-up: </a:t>
          </a:r>
          <a:r>
            <a:rPr lang="en-US" sz="1100" dirty="0">
              <a:solidFill>
                <a:srgbClr val="000000"/>
              </a:solidFill>
              <a:latin typeface="+mn-lt"/>
            </a:rPr>
            <a:t>providing ongoing support or checking on how the person/family is going</a:t>
          </a:r>
        </a:p>
      </dgm:t>
    </dgm:pt>
    <dgm:pt modelId="{98BBCA6B-2C4E-4649-BA36-3415F4AFE74F}" type="parTrans" cxnId="{82920C72-D26D-2E4C-9D57-96031BC5AC35}">
      <dgm:prSet/>
      <dgm:spPr/>
      <dgm:t>
        <a:bodyPr/>
        <a:lstStyle/>
        <a:p>
          <a:endParaRPr lang="en-US"/>
        </a:p>
      </dgm:t>
    </dgm:pt>
    <dgm:pt modelId="{EDCE5841-1960-A94D-A716-EFFBD3123CAF}" type="sibTrans" cxnId="{82920C72-D26D-2E4C-9D57-96031BC5AC35}">
      <dgm:prSet/>
      <dgm:spPr/>
      <dgm:t>
        <a:bodyPr/>
        <a:lstStyle/>
        <a:p>
          <a:endParaRPr lang="en-US"/>
        </a:p>
      </dgm:t>
    </dgm:pt>
    <dgm:pt modelId="{60DC65D5-AFBB-BF49-8162-E2A0D0DA09AD}">
      <dgm:prSet phldrT="[Text]" custT="1"/>
      <dgm:spPr/>
      <dgm:t>
        <a:bodyPr/>
        <a:lstStyle/>
        <a:p>
          <a:r>
            <a:rPr lang="en-AU" sz="1100" b="1" dirty="0">
              <a:solidFill>
                <a:srgbClr val="000000"/>
              </a:solidFill>
              <a:latin typeface="+mn-lt"/>
            </a:rPr>
            <a:t>Advocacy and Helping to make other Services Appropriate/Friendly: </a:t>
          </a:r>
          <a:r>
            <a:rPr lang="en-US" sz="1100" dirty="0">
              <a:solidFill>
                <a:srgbClr val="000000"/>
              </a:solidFill>
              <a:latin typeface="+mn-lt"/>
            </a:rPr>
            <a:t>supporting the person</a:t>
          </a:r>
          <a:r>
            <a:rPr lang="en-US" sz="1100" b="0" dirty="0">
              <a:solidFill>
                <a:srgbClr val="000000"/>
              </a:solidFill>
              <a:latin typeface="+mn-lt"/>
            </a:rPr>
            <a:t>/</a:t>
          </a:r>
          <a:r>
            <a:rPr lang="en-AU" sz="1100" b="0" dirty="0">
              <a:solidFill>
                <a:srgbClr val="000000"/>
              </a:solidFill>
              <a:latin typeface="+mn-lt"/>
            </a:rPr>
            <a:t>family </a:t>
          </a:r>
          <a:r>
            <a:rPr lang="en-US" sz="1100" b="0" dirty="0">
              <a:solidFill>
                <a:srgbClr val="000000"/>
              </a:solidFill>
              <a:latin typeface="+mn-lt"/>
            </a:rPr>
            <a:t>to </a:t>
          </a:r>
          <a:r>
            <a:rPr lang="en-US" sz="1100" dirty="0">
              <a:solidFill>
                <a:srgbClr val="000000"/>
              </a:solidFill>
              <a:latin typeface="+mn-lt"/>
            </a:rPr>
            <a:t>have a voice and taking action to get the supports that are needed</a:t>
          </a:r>
          <a:r>
            <a:rPr lang="en-AU" sz="1100" b="1" dirty="0">
              <a:solidFill>
                <a:srgbClr val="000000"/>
              </a:solidFill>
              <a:latin typeface="+mn-lt"/>
            </a:rPr>
            <a:t> </a:t>
          </a:r>
          <a:endParaRPr lang="en-US" sz="1100" dirty="0">
            <a:solidFill>
              <a:srgbClr val="000000"/>
            </a:solidFill>
            <a:latin typeface="+mn-lt"/>
          </a:endParaRPr>
        </a:p>
      </dgm:t>
    </dgm:pt>
    <dgm:pt modelId="{330E0F83-CD65-8E4E-AAB2-83708A4D672D}" type="parTrans" cxnId="{BDB0DE01-2AF1-2A44-B6A3-0A4ABF8CE0AF}">
      <dgm:prSet/>
      <dgm:spPr/>
      <dgm:t>
        <a:bodyPr/>
        <a:lstStyle/>
        <a:p>
          <a:endParaRPr lang="en-US"/>
        </a:p>
      </dgm:t>
    </dgm:pt>
    <dgm:pt modelId="{63C1212B-7D4F-4C44-977D-F30EA99B25AC}" type="sibTrans" cxnId="{BDB0DE01-2AF1-2A44-B6A3-0A4ABF8CE0AF}">
      <dgm:prSet/>
      <dgm:spPr/>
      <dgm:t>
        <a:bodyPr/>
        <a:lstStyle/>
        <a:p>
          <a:endParaRPr lang="en-US"/>
        </a:p>
      </dgm:t>
    </dgm:pt>
    <dgm:pt modelId="{AFE48ADD-D422-284B-9F16-10C47FBA298C}">
      <dgm:prSet phldrT="[Text]" custT="1"/>
      <dgm:spPr/>
      <dgm:t>
        <a:bodyPr/>
        <a:lstStyle/>
        <a:p>
          <a:r>
            <a:rPr lang="en-AU" sz="1100" b="1" dirty="0">
              <a:solidFill>
                <a:srgbClr val="000000"/>
              </a:solidFill>
              <a:latin typeface="+mn-lt"/>
            </a:rPr>
            <a:t>Engagement and Assessment: </a:t>
          </a:r>
          <a:r>
            <a:rPr lang="en-AU" sz="1100" b="0" dirty="0">
              <a:solidFill>
                <a:srgbClr val="000000"/>
              </a:solidFill>
              <a:latin typeface="+mn-lt"/>
            </a:rPr>
            <a:t>making </a:t>
          </a:r>
          <a:r>
            <a:rPr lang="en-US" sz="1100" dirty="0">
              <a:solidFill>
                <a:srgbClr val="000000"/>
              </a:solidFill>
              <a:latin typeface="+mn-lt"/>
            </a:rPr>
            <a:t>contact, getting to know the person</a:t>
          </a:r>
          <a:r>
            <a:rPr lang="en-US" sz="1100" b="0" dirty="0">
              <a:solidFill>
                <a:srgbClr val="000000"/>
              </a:solidFill>
              <a:latin typeface="+mn-lt"/>
            </a:rPr>
            <a:t>/</a:t>
          </a:r>
          <a:r>
            <a:rPr lang="en-AU" sz="1100" b="0" smtClean="0">
              <a:solidFill>
                <a:srgbClr val="000000"/>
              </a:solidFill>
              <a:latin typeface="+mn-lt"/>
            </a:rPr>
            <a:t>family </a:t>
          </a:r>
          <a:r>
            <a:rPr lang="en-US" sz="1100" smtClean="0">
              <a:solidFill>
                <a:srgbClr val="000000"/>
              </a:solidFill>
              <a:latin typeface="+mn-lt"/>
            </a:rPr>
            <a:t>and </a:t>
          </a:r>
          <a:r>
            <a:rPr lang="en-US" sz="1100" dirty="0">
              <a:solidFill>
                <a:srgbClr val="000000"/>
              </a:solidFill>
              <a:latin typeface="+mn-lt"/>
            </a:rPr>
            <a:t>finding out what they need and want</a:t>
          </a:r>
          <a:r>
            <a:rPr lang="en-AU" sz="1100" b="1" dirty="0">
              <a:solidFill>
                <a:srgbClr val="000000"/>
              </a:solidFill>
              <a:latin typeface="+mn-lt"/>
            </a:rPr>
            <a:t>  </a:t>
          </a:r>
          <a:endParaRPr lang="en-US" sz="1100" dirty="0">
            <a:solidFill>
              <a:srgbClr val="000000"/>
            </a:solidFill>
            <a:latin typeface="+mn-lt"/>
          </a:endParaRPr>
        </a:p>
      </dgm:t>
    </dgm:pt>
    <dgm:pt modelId="{BA200FCE-9599-4B49-B2DD-96E14A886ECB}" type="parTrans" cxnId="{B267F6DE-069A-1041-B757-6FCEA7D801BB}">
      <dgm:prSet/>
      <dgm:spPr/>
      <dgm:t>
        <a:bodyPr/>
        <a:lstStyle/>
        <a:p>
          <a:endParaRPr lang="en-US"/>
        </a:p>
      </dgm:t>
    </dgm:pt>
    <dgm:pt modelId="{95EEFDB0-107F-7C44-8893-262B6A492675}" type="sibTrans" cxnId="{B267F6DE-069A-1041-B757-6FCEA7D801BB}">
      <dgm:prSet/>
      <dgm:spPr/>
      <dgm:t>
        <a:bodyPr/>
        <a:lstStyle/>
        <a:p>
          <a:endParaRPr lang="en-US"/>
        </a:p>
      </dgm:t>
    </dgm:pt>
    <dgm:pt modelId="{32352B2C-1232-1E4A-B298-83730C93E536}" type="pres">
      <dgm:prSet presAssocID="{F3CA4E82-E398-8F45-A530-7A11F2C69337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CCC7A461-168F-E240-BB60-B021804B6891}" type="pres">
      <dgm:prSet presAssocID="{E7080B05-D52C-1E42-8150-F0668B7D33AA}" presName="compNode" presStyleCnt="0"/>
      <dgm:spPr/>
      <dgm:t>
        <a:bodyPr/>
        <a:lstStyle/>
        <a:p>
          <a:endParaRPr lang="en-AU"/>
        </a:p>
      </dgm:t>
    </dgm:pt>
    <dgm:pt modelId="{5507A7F7-E5B0-424D-A45C-CF219C81304E}" type="pres">
      <dgm:prSet presAssocID="{E7080B05-D52C-1E42-8150-F0668B7D33AA}" presName="dummyConnPt" presStyleCnt="0"/>
      <dgm:spPr/>
      <dgm:t>
        <a:bodyPr/>
        <a:lstStyle/>
        <a:p>
          <a:endParaRPr lang="en-AU"/>
        </a:p>
      </dgm:t>
    </dgm:pt>
    <dgm:pt modelId="{CD028FA5-16AB-864B-BD63-4ED97B0DC421}" type="pres">
      <dgm:prSet presAssocID="{E7080B05-D52C-1E42-8150-F0668B7D33AA}" presName="node" presStyleLbl="node1" presStyleIdx="0" presStyleCnt="9" custLinFactNeighborX="-61883" custLinFactNeighborY="-249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DE8E42-64CC-7E49-893F-4CAE2DCCD7CC}" type="pres">
      <dgm:prSet presAssocID="{F418D372-E7DA-CA4A-A81A-438A00A3CE00}" presName="sibTrans" presStyleLbl="bgSibTrans2D1" presStyleIdx="0" presStyleCnt="8"/>
      <dgm:spPr/>
      <dgm:t>
        <a:bodyPr/>
        <a:lstStyle/>
        <a:p>
          <a:endParaRPr lang="en-US"/>
        </a:p>
      </dgm:t>
    </dgm:pt>
    <dgm:pt modelId="{DB74FADA-64A3-DC40-A5C7-E429E3678AF5}" type="pres">
      <dgm:prSet presAssocID="{AFE48ADD-D422-284B-9F16-10C47FBA298C}" presName="compNode" presStyleCnt="0"/>
      <dgm:spPr/>
      <dgm:t>
        <a:bodyPr/>
        <a:lstStyle/>
        <a:p>
          <a:endParaRPr lang="en-AU"/>
        </a:p>
      </dgm:t>
    </dgm:pt>
    <dgm:pt modelId="{E85455DA-4889-3E4E-8C58-1DAA1060D7A4}" type="pres">
      <dgm:prSet presAssocID="{AFE48ADD-D422-284B-9F16-10C47FBA298C}" presName="dummyConnPt" presStyleCnt="0"/>
      <dgm:spPr/>
      <dgm:t>
        <a:bodyPr/>
        <a:lstStyle/>
        <a:p>
          <a:endParaRPr lang="en-AU"/>
        </a:p>
      </dgm:t>
    </dgm:pt>
    <dgm:pt modelId="{4AD6D51C-0F1D-5140-B42E-B27362C1BCA7}" type="pres">
      <dgm:prSet presAssocID="{AFE48ADD-D422-284B-9F16-10C47FBA298C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13D7A1-2E3D-1342-9112-6534A0F044ED}" type="pres">
      <dgm:prSet presAssocID="{95EEFDB0-107F-7C44-8893-262B6A492675}" presName="sibTrans" presStyleLbl="bgSibTrans2D1" presStyleIdx="1" presStyleCnt="8"/>
      <dgm:spPr/>
      <dgm:t>
        <a:bodyPr/>
        <a:lstStyle/>
        <a:p>
          <a:endParaRPr lang="en-US"/>
        </a:p>
      </dgm:t>
    </dgm:pt>
    <dgm:pt modelId="{CD538D6E-AA1E-8849-8E6C-0C2DB2DF2417}" type="pres">
      <dgm:prSet presAssocID="{01CA618A-5C6C-364C-8B7C-98C76AC6EDD1}" presName="compNode" presStyleCnt="0"/>
      <dgm:spPr/>
      <dgm:t>
        <a:bodyPr/>
        <a:lstStyle/>
        <a:p>
          <a:endParaRPr lang="en-AU"/>
        </a:p>
      </dgm:t>
    </dgm:pt>
    <dgm:pt modelId="{38F794BF-BA7A-0948-8D2A-A3501599CDCC}" type="pres">
      <dgm:prSet presAssocID="{01CA618A-5C6C-364C-8B7C-98C76AC6EDD1}" presName="dummyConnPt" presStyleCnt="0"/>
      <dgm:spPr/>
      <dgm:t>
        <a:bodyPr/>
        <a:lstStyle/>
        <a:p>
          <a:endParaRPr lang="en-AU"/>
        </a:p>
      </dgm:t>
    </dgm:pt>
    <dgm:pt modelId="{25F1FC29-2A8C-2948-95E3-754B0EDCECB9}" type="pres">
      <dgm:prSet presAssocID="{01CA618A-5C6C-364C-8B7C-98C76AC6EDD1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11988C-DF74-2B4C-9116-6BFE0477CB50}" type="pres">
      <dgm:prSet presAssocID="{663A7E23-D527-4F40-B958-2A87FDE91D25}" presName="sibTrans" presStyleLbl="bgSibTrans2D1" presStyleIdx="2" presStyleCnt="8"/>
      <dgm:spPr/>
      <dgm:t>
        <a:bodyPr/>
        <a:lstStyle/>
        <a:p>
          <a:endParaRPr lang="en-US"/>
        </a:p>
      </dgm:t>
    </dgm:pt>
    <dgm:pt modelId="{254922EF-5F59-1349-8D39-F647B7DEE092}" type="pres">
      <dgm:prSet presAssocID="{C2ACAA03-D89B-474A-9DB0-D9CA89BA59B1}" presName="compNode" presStyleCnt="0"/>
      <dgm:spPr/>
      <dgm:t>
        <a:bodyPr/>
        <a:lstStyle/>
        <a:p>
          <a:endParaRPr lang="en-AU"/>
        </a:p>
      </dgm:t>
    </dgm:pt>
    <dgm:pt modelId="{D3E3E512-E29E-1C48-98F5-7FB5B5089F8E}" type="pres">
      <dgm:prSet presAssocID="{C2ACAA03-D89B-474A-9DB0-D9CA89BA59B1}" presName="dummyConnPt" presStyleCnt="0"/>
      <dgm:spPr/>
      <dgm:t>
        <a:bodyPr/>
        <a:lstStyle/>
        <a:p>
          <a:endParaRPr lang="en-AU"/>
        </a:p>
      </dgm:t>
    </dgm:pt>
    <dgm:pt modelId="{A8B60F11-CDB2-F44A-BBFE-AE46081A4F60}" type="pres">
      <dgm:prSet presAssocID="{C2ACAA03-D89B-474A-9DB0-D9CA89BA59B1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F7E9AE-AC8E-5945-9F3D-CC4BE5725A25}" type="pres">
      <dgm:prSet presAssocID="{DAF1A375-2336-F341-9CF4-2023F983BE88}" presName="sibTrans" presStyleLbl="bgSibTrans2D1" presStyleIdx="3" presStyleCnt="8"/>
      <dgm:spPr/>
      <dgm:t>
        <a:bodyPr/>
        <a:lstStyle/>
        <a:p>
          <a:endParaRPr lang="en-US"/>
        </a:p>
      </dgm:t>
    </dgm:pt>
    <dgm:pt modelId="{5F2D1B40-6B84-514C-A737-9D9FC854AB3E}" type="pres">
      <dgm:prSet presAssocID="{60DC65D5-AFBB-BF49-8162-E2A0D0DA09AD}" presName="compNode" presStyleCnt="0"/>
      <dgm:spPr/>
      <dgm:t>
        <a:bodyPr/>
        <a:lstStyle/>
        <a:p>
          <a:endParaRPr lang="en-AU"/>
        </a:p>
      </dgm:t>
    </dgm:pt>
    <dgm:pt modelId="{E47431BF-AC1E-DD49-A235-9874208C1E30}" type="pres">
      <dgm:prSet presAssocID="{60DC65D5-AFBB-BF49-8162-E2A0D0DA09AD}" presName="dummyConnPt" presStyleCnt="0"/>
      <dgm:spPr/>
      <dgm:t>
        <a:bodyPr/>
        <a:lstStyle/>
        <a:p>
          <a:endParaRPr lang="en-AU"/>
        </a:p>
      </dgm:t>
    </dgm:pt>
    <dgm:pt modelId="{776C35F6-7168-1341-9317-765F51486C66}" type="pres">
      <dgm:prSet presAssocID="{60DC65D5-AFBB-BF49-8162-E2A0D0DA09AD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F8171E-E810-7243-AB7C-45B9D5630707}" type="pres">
      <dgm:prSet presAssocID="{63C1212B-7D4F-4C44-977D-F30EA99B25AC}" presName="sibTrans" presStyleLbl="bgSibTrans2D1" presStyleIdx="4" presStyleCnt="8"/>
      <dgm:spPr/>
      <dgm:t>
        <a:bodyPr/>
        <a:lstStyle/>
        <a:p>
          <a:endParaRPr lang="en-US"/>
        </a:p>
      </dgm:t>
    </dgm:pt>
    <dgm:pt modelId="{3B815C0A-03BE-E648-827F-934BEAF08A65}" type="pres">
      <dgm:prSet presAssocID="{54BF6C6F-0C02-9F49-A846-255A57D61054}" presName="compNode" presStyleCnt="0"/>
      <dgm:spPr/>
      <dgm:t>
        <a:bodyPr/>
        <a:lstStyle/>
        <a:p>
          <a:endParaRPr lang="en-AU"/>
        </a:p>
      </dgm:t>
    </dgm:pt>
    <dgm:pt modelId="{DA51F772-6E6D-7243-8667-C046B8F25758}" type="pres">
      <dgm:prSet presAssocID="{54BF6C6F-0C02-9F49-A846-255A57D61054}" presName="dummyConnPt" presStyleCnt="0"/>
      <dgm:spPr/>
      <dgm:t>
        <a:bodyPr/>
        <a:lstStyle/>
        <a:p>
          <a:endParaRPr lang="en-AU"/>
        </a:p>
      </dgm:t>
    </dgm:pt>
    <dgm:pt modelId="{DC9CA319-BD1E-7E46-856F-B7D4C0238397}" type="pres">
      <dgm:prSet presAssocID="{54BF6C6F-0C02-9F49-A846-255A57D61054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BC166D-38A0-5746-9968-877727B24E24}" type="pres">
      <dgm:prSet presAssocID="{EF53F742-D561-0647-A966-530BC16B1E49}" presName="sibTrans" presStyleLbl="bgSibTrans2D1" presStyleIdx="5" presStyleCnt="8"/>
      <dgm:spPr/>
      <dgm:t>
        <a:bodyPr/>
        <a:lstStyle/>
        <a:p>
          <a:endParaRPr lang="en-US"/>
        </a:p>
      </dgm:t>
    </dgm:pt>
    <dgm:pt modelId="{205C9571-40D3-9449-ABD8-38B52E67D06A}" type="pres">
      <dgm:prSet presAssocID="{A8F35958-3590-7042-9325-DEDC4A454D6E}" presName="compNode" presStyleCnt="0"/>
      <dgm:spPr/>
      <dgm:t>
        <a:bodyPr/>
        <a:lstStyle/>
        <a:p>
          <a:endParaRPr lang="en-AU"/>
        </a:p>
      </dgm:t>
    </dgm:pt>
    <dgm:pt modelId="{9D2B211B-5609-C448-B144-D8A4FFCA1E1D}" type="pres">
      <dgm:prSet presAssocID="{A8F35958-3590-7042-9325-DEDC4A454D6E}" presName="dummyConnPt" presStyleCnt="0"/>
      <dgm:spPr/>
      <dgm:t>
        <a:bodyPr/>
        <a:lstStyle/>
        <a:p>
          <a:endParaRPr lang="en-AU"/>
        </a:p>
      </dgm:t>
    </dgm:pt>
    <dgm:pt modelId="{D6F5CBBE-841E-604A-A820-04AA36FC8CEE}" type="pres">
      <dgm:prSet presAssocID="{A8F35958-3590-7042-9325-DEDC4A454D6E}" presName="node" presStyleLbl="node1" presStyleIdx="6" presStyleCnt="9" custLinFactNeighborX="195" custLinFactNeighborY="-697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2E5753-3322-7945-991A-273E38C16C5E}" type="pres">
      <dgm:prSet presAssocID="{62DA96CB-8719-9F4C-8BD9-36F7385A7067}" presName="sibTrans" presStyleLbl="bgSibTrans2D1" presStyleIdx="6" presStyleCnt="8"/>
      <dgm:spPr/>
      <dgm:t>
        <a:bodyPr/>
        <a:lstStyle/>
        <a:p>
          <a:endParaRPr lang="en-US"/>
        </a:p>
      </dgm:t>
    </dgm:pt>
    <dgm:pt modelId="{8D80E282-384D-BA49-AF80-8B6B471B0D67}" type="pres">
      <dgm:prSet presAssocID="{6D8E4267-AE3E-1742-B20D-18BC51B42AE8}" presName="compNode" presStyleCnt="0"/>
      <dgm:spPr/>
      <dgm:t>
        <a:bodyPr/>
        <a:lstStyle/>
        <a:p>
          <a:endParaRPr lang="en-AU"/>
        </a:p>
      </dgm:t>
    </dgm:pt>
    <dgm:pt modelId="{BEC1A3AA-C605-0A4B-A87A-96122769463F}" type="pres">
      <dgm:prSet presAssocID="{6D8E4267-AE3E-1742-B20D-18BC51B42AE8}" presName="dummyConnPt" presStyleCnt="0"/>
      <dgm:spPr/>
      <dgm:t>
        <a:bodyPr/>
        <a:lstStyle/>
        <a:p>
          <a:endParaRPr lang="en-AU"/>
        </a:p>
      </dgm:t>
    </dgm:pt>
    <dgm:pt modelId="{61E6ABB3-9017-7D4B-9FA7-D2AF841DA3D2}" type="pres">
      <dgm:prSet presAssocID="{6D8E4267-AE3E-1742-B20D-18BC51B42AE8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1A4A65D-AC59-414A-96B4-B8D79E81933A}" type="pres">
      <dgm:prSet presAssocID="{A0E2E275-FD57-FD4D-83DF-7FCC44AAC78C}" presName="sibTrans" presStyleLbl="bgSibTrans2D1" presStyleIdx="7" presStyleCnt="8"/>
      <dgm:spPr/>
      <dgm:t>
        <a:bodyPr/>
        <a:lstStyle/>
        <a:p>
          <a:endParaRPr lang="en-US"/>
        </a:p>
      </dgm:t>
    </dgm:pt>
    <dgm:pt modelId="{3C8F887C-3067-4542-BB3B-01CCED35F750}" type="pres">
      <dgm:prSet presAssocID="{F46C0655-5DAF-DE4E-A5FD-D65CCB1D1EFA}" presName="compNode" presStyleCnt="0"/>
      <dgm:spPr/>
      <dgm:t>
        <a:bodyPr/>
        <a:lstStyle/>
        <a:p>
          <a:endParaRPr lang="en-AU"/>
        </a:p>
      </dgm:t>
    </dgm:pt>
    <dgm:pt modelId="{C901CD3E-4129-0541-A55B-79C3F9483FC9}" type="pres">
      <dgm:prSet presAssocID="{F46C0655-5DAF-DE4E-A5FD-D65CCB1D1EFA}" presName="dummyConnPt" presStyleCnt="0"/>
      <dgm:spPr/>
      <dgm:t>
        <a:bodyPr/>
        <a:lstStyle/>
        <a:p>
          <a:endParaRPr lang="en-AU"/>
        </a:p>
      </dgm:t>
    </dgm:pt>
    <dgm:pt modelId="{429BF5A6-EC16-2246-BC44-5E9003F57497}" type="pres">
      <dgm:prSet presAssocID="{F46C0655-5DAF-DE4E-A5FD-D65CCB1D1EFA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94071D2-5E8E-AC4A-86BE-35D1BF7A1218}" type="presOf" srcId="{EF53F742-D561-0647-A966-530BC16B1E49}" destId="{0ABC166D-38A0-5746-9968-877727B24E24}" srcOrd="0" destOrd="0" presId="urn:microsoft.com/office/officeart/2005/8/layout/bProcess4"/>
    <dgm:cxn modelId="{47FBACE9-89A4-4849-960F-9C6C0523D6D1}" type="presOf" srcId="{6D8E4267-AE3E-1742-B20D-18BC51B42AE8}" destId="{61E6ABB3-9017-7D4B-9FA7-D2AF841DA3D2}" srcOrd="0" destOrd="0" presId="urn:microsoft.com/office/officeart/2005/8/layout/bProcess4"/>
    <dgm:cxn modelId="{F5AD6494-0035-4F48-BDCC-EF0FE3CF7173}" type="presOf" srcId="{F46C0655-5DAF-DE4E-A5FD-D65CCB1D1EFA}" destId="{429BF5A6-EC16-2246-BC44-5E9003F57497}" srcOrd="0" destOrd="0" presId="urn:microsoft.com/office/officeart/2005/8/layout/bProcess4"/>
    <dgm:cxn modelId="{4787B7FE-CCD7-F046-8C67-F642B17207B7}" type="presOf" srcId="{95EEFDB0-107F-7C44-8893-262B6A492675}" destId="{FA13D7A1-2E3D-1342-9112-6534A0F044ED}" srcOrd="0" destOrd="0" presId="urn:microsoft.com/office/officeart/2005/8/layout/bProcess4"/>
    <dgm:cxn modelId="{DC2B28A7-2912-8348-86A7-3DF127F25F20}" type="presOf" srcId="{60DC65D5-AFBB-BF49-8162-E2A0D0DA09AD}" destId="{776C35F6-7168-1341-9317-765F51486C66}" srcOrd="0" destOrd="0" presId="urn:microsoft.com/office/officeart/2005/8/layout/bProcess4"/>
    <dgm:cxn modelId="{A8DFFD58-70EA-A744-92E2-A262F8F5252C}" srcId="{F3CA4E82-E398-8F45-A530-7A11F2C69337}" destId="{E7080B05-D52C-1E42-8150-F0668B7D33AA}" srcOrd="0" destOrd="0" parTransId="{774F9C2E-879C-1949-BC19-F6A31BB0DCA8}" sibTransId="{F418D372-E7DA-CA4A-A81A-438A00A3CE00}"/>
    <dgm:cxn modelId="{7144E3F7-7709-0747-B272-D96E222ECA4E}" type="presOf" srcId="{01CA618A-5C6C-364C-8B7C-98C76AC6EDD1}" destId="{25F1FC29-2A8C-2948-95E3-754B0EDCECB9}" srcOrd="0" destOrd="0" presId="urn:microsoft.com/office/officeart/2005/8/layout/bProcess4"/>
    <dgm:cxn modelId="{9165662E-BBE1-4144-A273-477475820E52}" srcId="{F3CA4E82-E398-8F45-A530-7A11F2C69337}" destId="{54BF6C6F-0C02-9F49-A846-255A57D61054}" srcOrd="5" destOrd="0" parTransId="{61DE4B0A-5783-5E49-AA10-92EE3CFCDAE8}" sibTransId="{EF53F742-D561-0647-A966-530BC16B1E49}"/>
    <dgm:cxn modelId="{E417785A-ACA0-3645-840C-19C2F51E3CA1}" type="presOf" srcId="{AFE48ADD-D422-284B-9F16-10C47FBA298C}" destId="{4AD6D51C-0F1D-5140-B42E-B27362C1BCA7}" srcOrd="0" destOrd="0" presId="urn:microsoft.com/office/officeart/2005/8/layout/bProcess4"/>
    <dgm:cxn modelId="{7A1EE21C-DFC5-9A44-87BD-23CBCAD90911}" type="presOf" srcId="{F3CA4E82-E398-8F45-A530-7A11F2C69337}" destId="{32352B2C-1232-1E4A-B298-83730C93E536}" srcOrd="0" destOrd="0" presId="urn:microsoft.com/office/officeart/2005/8/layout/bProcess4"/>
    <dgm:cxn modelId="{82920C72-D26D-2E4C-9D57-96031BC5AC35}" srcId="{F3CA4E82-E398-8F45-A530-7A11F2C69337}" destId="{F46C0655-5DAF-DE4E-A5FD-D65CCB1D1EFA}" srcOrd="8" destOrd="0" parTransId="{98BBCA6B-2C4E-4649-BA36-3415F4AFE74F}" sibTransId="{EDCE5841-1960-A94D-A716-EFFBD3123CAF}"/>
    <dgm:cxn modelId="{128E056C-23CC-EC45-BA21-0B3FA82C7895}" type="presOf" srcId="{63C1212B-7D4F-4C44-977D-F30EA99B25AC}" destId="{77F8171E-E810-7243-AB7C-45B9D5630707}" srcOrd="0" destOrd="0" presId="urn:microsoft.com/office/officeart/2005/8/layout/bProcess4"/>
    <dgm:cxn modelId="{BDB0DE01-2AF1-2A44-B6A3-0A4ABF8CE0AF}" srcId="{F3CA4E82-E398-8F45-A530-7A11F2C69337}" destId="{60DC65D5-AFBB-BF49-8162-E2A0D0DA09AD}" srcOrd="4" destOrd="0" parTransId="{330E0F83-CD65-8E4E-AAB2-83708A4D672D}" sibTransId="{63C1212B-7D4F-4C44-977D-F30EA99B25AC}"/>
    <dgm:cxn modelId="{E9C8B782-8308-3043-9D4B-9B84A953DDDA}" type="presOf" srcId="{54BF6C6F-0C02-9F49-A846-255A57D61054}" destId="{DC9CA319-BD1E-7E46-856F-B7D4C0238397}" srcOrd="0" destOrd="0" presId="urn:microsoft.com/office/officeart/2005/8/layout/bProcess4"/>
    <dgm:cxn modelId="{29710CD7-18FE-CA43-9E42-AEA543FE178D}" type="presOf" srcId="{A0E2E275-FD57-FD4D-83DF-7FCC44AAC78C}" destId="{51A4A65D-AC59-414A-96B4-B8D79E81933A}" srcOrd="0" destOrd="0" presId="urn:microsoft.com/office/officeart/2005/8/layout/bProcess4"/>
    <dgm:cxn modelId="{C0ACAF21-6E49-8B44-B8ED-A3208EFA3E06}" type="presOf" srcId="{A8F35958-3590-7042-9325-DEDC4A454D6E}" destId="{D6F5CBBE-841E-604A-A820-04AA36FC8CEE}" srcOrd="0" destOrd="0" presId="urn:microsoft.com/office/officeart/2005/8/layout/bProcess4"/>
    <dgm:cxn modelId="{1DFF7060-902E-3A43-A9CE-FD1188CF6417}" srcId="{F3CA4E82-E398-8F45-A530-7A11F2C69337}" destId="{A8F35958-3590-7042-9325-DEDC4A454D6E}" srcOrd="6" destOrd="0" parTransId="{32D2C1D8-A69D-0545-80F0-E315581EB90C}" sibTransId="{62DA96CB-8719-9F4C-8BD9-36F7385A7067}"/>
    <dgm:cxn modelId="{10D92D9B-2BC9-FF4B-A578-5B5078C615C6}" srcId="{F3CA4E82-E398-8F45-A530-7A11F2C69337}" destId="{C2ACAA03-D89B-474A-9DB0-D9CA89BA59B1}" srcOrd="3" destOrd="0" parTransId="{6CF4A6AC-8753-D547-933A-40A629BF0C98}" sibTransId="{DAF1A375-2336-F341-9CF4-2023F983BE88}"/>
    <dgm:cxn modelId="{37E1CBEC-1512-FE4A-8BFA-C47906569034}" srcId="{F3CA4E82-E398-8F45-A530-7A11F2C69337}" destId="{6D8E4267-AE3E-1742-B20D-18BC51B42AE8}" srcOrd="7" destOrd="0" parTransId="{6423E735-60BF-E64F-828F-3B679173B2AE}" sibTransId="{A0E2E275-FD57-FD4D-83DF-7FCC44AAC78C}"/>
    <dgm:cxn modelId="{6129411B-F75D-8140-B09C-EF9F79149E89}" type="presOf" srcId="{663A7E23-D527-4F40-B958-2A87FDE91D25}" destId="{D211988C-DF74-2B4C-9116-6BFE0477CB50}" srcOrd="0" destOrd="0" presId="urn:microsoft.com/office/officeart/2005/8/layout/bProcess4"/>
    <dgm:cxn modelId="{6A27C364-2EE9-EB4F-ACEC-7F05215CB3FB}" type="presOf" srcId="{DAF1A375-2336-F341-9CF4-2023F983BE88}" destId="{5BF7E9AE-AC8E-5945-9F3D-CC4BE5725A25}" srcOrd="0" destOrd="0" presId="urn:microsoft.com/office/officeart/2005/8/layout/bProcess4"/>
    <dgm:cxn modelId="{1A47920A-D109-9345-B53F-02F736CD49BF}" type="presOf" srcId="{F418D372-E7DA-CA4A-A81A-438A00A3CE00}" destId="{E4DE8E42-64CC-7E49-893F-4CAE2DCCD7CC}" srcOrd="0" destOrd="0" presId="urn:microsoft.com/office/officeart/2005/8/layout/bProcess4"/>
    <dgm:cxn modelId="{78F055E0-7856-A345-BC76-0E4F1E70A830}" type="presOf" srcId="{C2ACAA03-D89B-474A-9DB0-D9CA89BA59B1}" destId="{A8B60F11-CDB2-F44A-BBFE-AE46081A4F60}" srcOrd="0" destOrd="0" presId="urn:microsoft.com/office/officeart/2005/8/layout/bProcess4"/>
    <dgm:cxn modelId="{0802C34E-CC0E-1C4A-ACCE-907C03C31678}" type="presOf" srcId="{E7080B05-D52C-1E42-8150-F0668B7D33AA}" destId="{CD028FA5-16AB-864B-BD63-4ED97B0DC421}" srcOrd="0" destOrd="0" presId="urn:microsoft.com/office/officeart/2005/8/layout/bProcess4"/>
    <dgm:cxn modelId="{B267F6DE-069A-1041-B757-6FCEA7D801BB}" srcId="{F3CA4E82-E398-8F45-A530-7A11F2C69337}" destId="{AFE48ADD-D422-284B-9F16-10C47FBA298C}" srcOrd="1" destOrd="0" parTransId="{BA200FCE-9599-4B49-B2DD-96E14A886ECB}" sibTransId="{95EEFDB0-107F-7C44-8893-262B6A492675}"/>
    <dgm:cxn modelId="{D8E7255A-9D39-204C-8920-9D8E097EBE12}" srcId="{F3CA4E82-E398-8F45-A530-7A11F2C69337}" destId="{01CA618A-5C6C-364C-8B7C-98C76AC6EDD1}" srcOrd="2" destOrd="0" parTransId="{EE682DB3-9E40-EC43-AB5A-E14EBCFE2097}" sibTransId="{663A7E23-D527-4F40-B958-2A87FDE91D25}"/>
    <dgm:cxn modelId="{78EA8993-9EE4-6341-8D90-846EC1B6E5C5}" type="presOf" srcId="{62DA96CB-8719-9F4C-8BD9-36F7385A7067}" destId="{432E5753-3322-7945-991A-273E38C16C5E}" srcOrd="0" destOrd="0" presId="urn:microsoft.com/office/officeart/2005/8/layout/bProcess4"/>
    <dgm:cxn modelId="{C79F6225-40BE-BF4B-B749-45B385DAC292}" type="presParOf" srcId="{32352B2C-1232-1E4A-B298-83730C93E536}" destId="{CCC7A461-168F-E240-BB60-B021804B6891}" srcOrd="0" destOrd="0" presId="urn:microsoft.com/office/officeart/2005/8/layout/bProcess4"/>
    <dgm:cxn modelId="{C3985BE9-5806-5C4A-B950-EA8C87BDE671}" type="presParOf" srcId="{CCC7A461-168F-E240-BB60-B021804B6891}" destId="{5507A7F7-E5B0-424D-A45C-CF219C81304E}" srcOrd="0" destOrd="0" presId="urn:microsoft.com/office/officeart/2005/8/layout/bProcess4"/>
    <dgm:cxn modelId="{8FBE1092-058C-274A-A9F0-3FC72E7BCD0E}" type="presParOf" srcId="{CCC7A461-168F-E240-BB60-B021804B6891}" destId="{CD028FA5-16AB-864B-BD63-4ED97B0DC421}" srcOrd="1" destOrd="0" presId="urn:microsoft.com/office/officeart/2005/8/layout/bProcess4"/>
    <dgm:cxn modelId="{E77CB730-89D5-C14E-B831-2A1C96253E8F}" type="presParOf" srcId="{32352B2C-1232-1E4A-B298-83730C93E536}" destId="{E4DE8E42-64CC-7E49-893F-4CAE2DCCD7CC}" srcOrd="1" destOrd="0" presId="urn:microsoft.com/office/officeart/2005/8/layout/bProcess4"/>
    <dgm:cxn modelId="{CEFF46A5-D4F5-E84C-9922-3CCA0B9B391E}" type="presParOf" srcId="{32352B2C-1232-1E4A-B298-83730C93E536}" destId="{DB74FADA-64A3-DC40-A5C7-E429E3678AF5}" srcOrd="2" destOrd="0" presId="urn:microsoft.com/office/officeart/2005/8/layout/bProcess4"/>
    <dgm:cxn modelId="{731AE7EC-6AC2-D34F-BD72-2D2BE3CCCB07}" type="presParOf" srcId="{DB74FADA-64A3-DC40-A5C7-E429E3678AF5}" destId="{E85455DA-4889-3E4E-8C58-1DAA1060D7A4}" srcOrd="0" destOrd="0" presId="urn:microsoft.com/office/officeart/2005/8/layout/bProcess4"/>
    <dgm:cxn modelId="{B12D8455-A031-8144-9803-71CCCD360E5A}" type="presParOf" srcId="{DB74FADA-64A3-DC40-A5C7-E429E3678AF5}" destId="{4AD6D51C-0F1D-5140-B42E-B27362C1BCA7}" srcOrd="1" destOrd="0" presId="urn:microsoft.com/office/officeart/2005/8/layout/bProcess4"/>
    <dgm:cxn modelId="{C2557643-10DB-964B-A021-8058826168BD}" type="presParOf" srcId="{32352B2C-1232-1E4A-B298-83730C93E536}" destId="{FA13D7A1-2E3D-1342-9112-6534A0F044ED}" srcOrd="3" destOrd="0" presId="urn:microsoft.com/office/officeart/2005/8/layout/bProcess4"/>
    <dgm:cxn modelId="{0A766037-90D0-B246-93E8-AC3625FA0245}" type="presParOf" srcId="{32352B2C-1232-1E4A-B298-83730C93E536}" destId="{CD538D6E-AA1E-8849-8E6C-0C2DB2DF2417}" srcOrd="4" destOrd="0" presId="urn:microsoft.com/office/officeart/2005/8/layout/bProcess4"/>
    <dgm:cxn modelId="{E873416A-F9F2-4549-B18D-7DE5AB6AC8D6}" type="presParOf" srcId="{CD538D6E-AA1E-8849-8E6C-0C2DB2DF2417}" destId="{38F794BF-BA7A-0948-8D2A-A3501599CDCC}" srcOrd="0" destOrd="0" presId="urn:microsoft.com/office/officeart/2005/8/layout/bProcess4"/>
    <dgm:cxn modelId="{C44C2CBC-ACDF-7D4E-A65D-535E62664D6C}" type="presParOf" srcId="{CD538D6E-AA1E-8849-8E6C-0C2DB2DF2417}" destId="{25F1FC29-2A8C-2948-95E3-754B0EDCECB9}" srcOrd="1" destOrd="0" presId="urn:microsoft.com/office/officeart/2005/8/layout/bProcess4"/>
    <dgm:cxn modelId="{B1294C2E-F1AC-B94A-B77F-673E96242FDA}" type="presParOf" srcId="{32352B2C-1232-1E4A-B298-83730C93E536}" destId="{D211988C-DF74-2B4C-9116-6BFE0477CB50}" srcOrd="5" destOrd="0" presId="urn:microsoft.com/office/officeart/2005/8/layout/bProcess4"/>
    <dgm:cxn modelId="{729BC09B-E764-9D48-8DA4-26BFAEA02725}" type="presParOf" srcId="{32352B2C-1232-1E4A-B298-83730C93E536}" destId="{254922EF-5F59-1349-8D39-F647B7DEE092}" srcOrd="6" destOrd="0" presId="urn:microsoft.com/office/officeart/2005/8/layout/bProcess4"/>
    <dgm:cxn modelId="{7F75F132-367C-3045-A30A-2ED2095EA8DF}" type="presParOf" srcId="{254922EF-5F59-1349-8D39-F647B7DEE092}" destId="{D3E3E512-E29E-1C48-98F5-7FB5B5089F8E}" srcOrd="0" destOrd="0" presId="urn:microsoft.com/office/officeart/2005/8/layout/bProcess4"/>
    <dgm:cxn modelId="{4FB2500A-88C9-F745-A77B-E7933860D5E7}" type="presParOf" srcId="{254922EF-5F59-1349-8D39-F647B7DEE092}" destId="{A8B60F11-CDB2-F44A-BBFE-AE46081A4F60}" srcOrd="1" destOrd="0" presId="urn:microsoft.com/office/officeart/2005/8/layout/bProcess4"/>
    <dgm:cxn modelId="{F07A60BB-4579-DB40-87C3-725391DEE60C}" type="presParOf" srcId="{32352B2C-1232-1E4A-B298-83730C93E536}" destId="{5BF7E9AE-AC8E-5945-9F3D-CC4BE5725A25}" srcOrd="7" destOrd="0" presId="urn:microsoft.com/office/officeart/2005/8/layout/bProcess4"/>
    <dgm:cxn modelId="{B9FA98A2-2BB6-AF40-A2D8-ACFC645284CE}" type="presParOf" srcId="{32352B2C-1232-1E4A-B298-83730C93E536}" destId="{5F2D1B40-6B84-514C-A737-9D9FC854AB3E}" srcOrd="8" destOrd="0" presId="urn:microsoft.com/office/officeart/2005/8/layout/bProcess4"/>
    <dgm:cxn modelId="{79BFA132-E306-6047-B719-139F39D0139A}" type="presParOf" srcId="{5F2D1B40-6B84-514C-A737-9D9FC854AB3E}" destId="{E47431BF-AC1E-DD49-A235-9874208C1E30}" srcOrd="0" destOrd="0" presId="urn:microsoft.com/office/officeart/2005/8/layout/bProcess4"/>
    <dgm:cxn modelId="{0A69888F-4F37-ED44-A2A0-23FE38091858}" type="presParOf" srcId="{5F2D1B40-6B84-514C-A737-9D9FC854AB3E}" destId="{776C35F6-7168-1341-9317-765F51486C66}" srcOrd="1" destOrd="0" presId="urn:microsoft.com/office/officeart/2005/8/layout/bProcess4"/>
    <dgm:cxn modelId="{DE6D3934-EC80-304D-BB4D-BECE94AE67D2}" type="presParOf" srcId="{32352B2C-1232-1E4A-B298-83730C93E536}" destId="{77F8171E-E810-7243-AB7C-45B9D5630707}" srcOrd="9" destOrd="0" presId="urn:microsoft.com/office/officeart/2005/8/layout/bProcess4"/>
    <dgm:cxn modelId="{43113BF4-2FBF-CF44-850B-FFDAA9686078}" type="presParOf" srcId="{32352B2C-1232-1E4A-B298-83730C93E536}" destId="{3B815C0A-03BE-E648-827F-934BEAF08A65}" srcOrd="10" destOrd="0" presId="urn:microsoft.com/office/officeart/2005/8/layout/bProcess4"/>
    <dgm:cxn modelId="{B1F03F8C-5E44-EF44-B803-646B687692C8}" type="presParOf" srcId="{3B815C0A-03BE-E648-827F-934BEAF08A65}" destId="{DA51F772-6E6D-7243-8667-C046B8F25758}" srcOrd="0" destOrd="0" presId="urn:microsoft.com/office/officeart/2005/8/layout/bProcess4"/>
    <dgm:cxn modelId="{A68DAB82-3F30-4847-BAC1-9FDCC97904B9}" type="presParOf" srcId="{3B815C0A-03BE-E648-827F-934BEAF08A65}" destId="{DC9CA319-BD1E-7E46-856F-B7D4C0238397}" srcOrd="1" destOrd="0" presId="urn:microsoft.com/office/officeart/2005/8/layout/bProcess4"/>
    <dgm:cxn modelId="{F6D8C093-AA88-B840-AA11-54AF024FD3C4}" type="presParOf" srcId="{32352B2C-1232-1E4A-B298-83730C93E536}" destId="{0ABC166D-38A0-5746-9968-877727B24E24}" srcOrd="11" destOrd="0" presId="urn:microsoft.com/office/officeart/2005/8/layout/bProcess4"/>
    <dgm:cxn modelId="{0FDB10B1-7050-F04B-B126-A1632B9D7921}" type="presParOf" srcId="{32352B2C-1232-1E4A-B298-83730C93E536}" destId="{205C9571-40D3-9449-ABD8-38B52E67D06A}" srcOrd="12" destOrd="0" presId="urn:microsoft.com/office/officeart/2005/8/layout/bProcess4"/>
    <dgm:cxn modelId="{B0254E10-E45C-1746-8658-C3C2B84933AE}" type="presParOf" srcId="{205C9571-40D3-9449-ABD8-38B52E67D06A}" destId="{9D2B211B-5609-C448-B144-D8A4FFCA1E1D}" srcOrd="0" destOrd="0" presId="urn:microsoft.com/office/officeart/2005/8/layout/bProcess4"/>
    <dgm:cxn modelId="{60ADEE70-4BB6-FA4E-9F83-C98A22FF54E2}" type="presParOf" srcId="{205C9571-40D3-9449-ABD8-38B52E67D06A}" destId="{D6F5CBBE-841E-604A-A820-04AA36FC8CEE}" srcOrd="1" destOrd="0" presId="urn:microsoft.com/office/officeart/2005/8/layout/bProcess4"/>
    <dgm:cxn modelId="{B60150D2-E951-F44A-8BA2-0DB64C637ED3}" type="presParOf" srcId="{32352B2C-1232-1E4A-B298-83730C93E536}" destId="{432E5753-3322-7945-991A-273E38C16C5E}" srcOrd="13" destOrd="0" presId="urn:microsoft.com/office/officeart/2005/8/layout/bProcess4"/>
    <dgm:cxn modelId="{75964D71-79EA-754D-8DC5-687B4253328E}" type="presParOf" srcId="{32352B2C-1232-1E4A-B298-83730C93E536}" destId="{8D80E282-384D-BA49-AF80-8B6B471B0D67}" srcOrd="14" destOrd="0" presId="urn:microsoft.com/office/officeart/2005/8/layout/bProcess4"/>
    <dgm:cxn modelId="{B14882F9-85BF-6E44-B01E-76C3585E8319}" type="presParOf" srcId="{8D80E282-384D-BA49-AF80-8B6B471B0D67}" destId="{BEC1A3AA-C605-0A4B-A87A-96122769463F}" srcOrd="0" destOrd="0" presId="urn:microsoft.com/office/officeart/2005/8/layout/bProcess4"/>
    <dgm:cxn modelId="{A49BF759-99BE-FC4E-ADB9-F072A8FBCB53}" type="presParOf" srcId="{8D80E282-384D-BA49-AF80-8B6B471B0D67}" destId="{61E6ABB3-9017-7D4B-9FA7-D2AF841DA3D2}" srcOrd="1" destOrd="0" presId="urn:microsoft.com/office/officeart/2005/8/layout/bProcess4"/>
    <dgm:cxn modelId="{E16D9403-DDF3-9E43-AC06-3F66230E38F2}" type="presParOf" srcId="{32352B2C-1232-1E4A-B298-83730C93E536}" destId="{51A4A65D-AC59-414A-96B4-B8D79E81933A}" srcOrd="15" destOrd="0" presId="urn:microsoft.com/office/officeart/2005/8/layout/bProcess4"/>
    <dgm:cxn modelId="{E0D99FA0-51BE-EE40-A220-50B27DD0018E}" type="presParOf" srcId="{32352B2C-1232-1E4A-B298-83730C93E536}" destId="{3C8F887C-3067-4542-BB3B-01CCED35F750}" srcOrd="16" destOrd="0" presId="urn:microsoft.com/office/officeart/2005/8/layout/bProcess4"/>
    <dgm:cxn modelId="{DA674B71-7A46-F840-9EB2-4A8AE9266DBA}" type="presParOf" srcId="{3C8F887C-3067-4542-BB3B-01CCED35F750}" destId="{C901CD3E-4129-0541-A55B-79C3F9483FC9}" srcOrd="0" destOrd="0" presId="urn:microsoft.com/office/officeart/2005/8/layout/bProcess4"/>
    <dgm:cxn modelId="{BC1EA11E-9F75-C748-A45B-D07AE60F5726}" type="presParOf" srcId="{3C8F887C-3067-4542-BB3B-01CCED35F750}" destId="{429BF5A6-EC16-2246-BC44-5E9003F57497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F78B140-68B0-DA44-B389-92422E418BDB}" type="doc">
      <dgm:prSet loTypeId="urn:microsoft.com/office/officeart/2005/8/layout/matrix1" loCatId="matrix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BAED790-F68B-BA4C-A768-1FECBD97565D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b="1" i="0" dirty="0" smtClean="0">
              <a:latin typeface="Palatino"/>
              <a:cs typeface="Arial"/>
            </a:rPr>
            <a:t>Supervision</a:t>
          </a:r>
          <a:endParaRPr lang="en-US" sz="2400" b="1" i="0" dirty="0">
            <a:latin typeface="Palatino"/>
            <a:cs typeface="Arial"/>
          </a:endParaRPr>
        </a:p>
      </dgm:t>
    </dgm:pt>
    <dgm:pt modelId="{8ACA6ADA-FA55-5F4F-BFFD-969E3289C4F3}" type="parTrans" cxnId="{ECC71321-5BE5-9A49-96A6-28164ADB4A50}">
      <dgm:prSet/>
      <dgm:spPr/>
      <dgm:t>
        <a:bodyPr/>
        <a:lstStyle/>
        <a:p>
          <a:endParaRPr lang="en-US"/>
        </a:p>
      </dgm:t>
    </dgm:pt>
    <dgm:pt modelId="{953C4981-25E6-AF49-80BE-E89A2660CFB9}" type="sibTrans" cxnId="{ECC71321-5BE5-9A49-96A6-28164ADB4A50}">
      <dgm:prSet/>
      <dgm:spPr/>
      <dgm:t>
        <a:bodyPr/>
        <a:lstStyle/>
        <a:p>
          <a:endParaRPr lang="en-US"/>
        </a:p>
      </dgm:t>
    </dgm:pt>
    <dgm:pt modelId="{85D861E9-8E38-7347-A7F5-EA018462F308}">
      <dgm:prSet phldrT="[Text]" custT="1"/>
      <dgm:spPr/>
      <dgm:t>
        <a:bodyPr/>
        <a:lstStyle/>
        <a:p>
          <a:r>
            <a:rPr lang="en-US" sz="2000" dirty="0" smtClean="0">
              <a:solidFill>
                <a:srgbClr val="000000"/>
              </a:solidFill>
              <a:latin typeface="Palatino"/>
              <a:cs typeface="Arial"/>
            </a:rPr>
            <a:t>Enhancing accountability and quality</a:t>
          </a:r>
          <a:endParaRPr lang="en-US" sz="2000" dirty="0">
            <a:solidFill>
              <a:srgbClr val="000000"/>
            </a:solidFill>
            <a:latin typeface="Palatino"/>
            <a:cs typeface="Arial"/>
          </a:endParaRPr>
        </a:p>
      </dgm:t>
    </dgm:pt>
    <dgm:pt modelId="{761A09A7-95C7-2548-BBC8-CE6493295B0B}" type="parTrans" cxnId="{1AB564FF-8CA7-9546-B16C-71E2FDAC3B2B}">
      <dgm:prSet/>
      <dgm:spPr/>
      <dgm:t>
        <a:bodyPr/>
        <a:lstStyle/>
        <a:p>
          <a:endParaRPr lang="en-US"/>
        </a:p>
      </dgm:t>
    </dgm:pt>
    <dgm:pt modelId="{5CB36104-0381-DC48-88A1-321DB38C06D8}" type="sibTrans" cxnId="{1AB564FF-8CA7-9546-B16C-71E2FDAC3B2B}">
      <dgm:prSet/>
      <dgm:spPr/>
      <dgm:t>
        <a:bodyPr/>
        <a:lstStyle/>
        <a:p>
          <a:endParaRPr lang="en-US"/>
        </a:p>
      </dgm:t>
    </dgm:pt>
    <dgm:pt modelId="{0A831C73-67BF-7C48-9BC2-A738272E5012}">
      <dgm:prSet phldrT="[Text]" custT="1"/>
      <dgm:spPr/>
      <dgm:t>
        <a:bodyPr/>
        <a:lstStyle/>
        <a:p>
          <a:r>
            <a:rPr lang="en-US" sz="2000" dirty="0">
              <a:solidFill>
                <a:srgbClr val="000000"/>
              </a:solidFill>
              <a:latin typeface="Palatino"/>
              <a:cs typeface="Arial"/>
            </a:rPr>
            <a:t>Collaborative problem solving, reflection and learning</a:t>
          </a:r>
        </a:p>
      </dgm:t>
    </dgm:pt>
    <dgm:pt modelId="{06C6CBCC-C435-E842-A9C7-CE13A45CDCAC}" type="parTrans" cxnId="{660DE4BD-FD8B-F841-AB3D-7F14E63E5A91}">
      <dgm:prSet/>
      <dgm:spPr/>
      <dgm:t>
        <a:bodyPr/>
        <a:lstStyle/>
        <a:p>
          <a:endParaRPr lang="en-US"/>
        </a:p>
      </dgm:t>
    </dgm:pt>
    <dgm:pt modelId="{F82D8CB1-C125-3B41-84EA-A88B81E61F0D}" type="sibTrans" cxnId="{660DE4BD-FD8B-F841-AB3D-7F14E63E5A91}">
      <dgm:prSet/>
      <dgm:spPr/>
      <dgm:t>
        <a:bodyPr/>
        <a:lstStyle/>
        <a:p>
          <a:endParaRPr lang="en-US"/>
        </a:p>
      </dgm:t>
    </dgm:pt>
    <dgm:pt modelId="{2A27AE99-7AA5-5B4C-B539-A79BC49F0D34}">
      <dgm:prSet phldrT="[Text]" custT="1"/>
      <dgm:spPr/>
      <dgm:t>
        <a:bodyPr/>
        <a:lstStyle/>
        <a:p>
          <a:r>
            <a:rPr lang="en-US" sz="2000" dirty="0">
              <a:solidFill>
                <a:srgbClr val="000000"/>
              </a:solidFill>
              <a:latin typeface="Palatino"/>
              <a:cs typeface="Arial"/>
            </a:rPr>
            <a:t>Enhancing </a:t>
          </a:r>
          <a:r>
            <a:rPr lang="en-US" sz="2000" dirty="0" smtClean="0">
              <a:solidFill>
                <a:srgbClr val="000000"/>
              </a:solidFill>
              <a:latin typeface="Palatino"/>
              <a:cs typeface="Arial"/>
            </a:rPr>
            <a:t>confidence, sense of competence and motivation</a:t>
          </a:r>
          <a:endParaRPr lang="en-US" sz="2000" dirty="0">
            <a:solidFill>
              <a:srgbClr val="000000"/>
            </a:solidFill>
            <a:latin typeface="Palatino"/>
            <a:cs typeface="Arial"/>
          </a:endParaRPr>
        </a:p>
      </dgm:t>
    </dgm:pt>
    <dgm:pt modelId="{A8111A13-FE84-294F-8570-1AB2F12A334A}" type="parTrans" cxnId="{54B2C0E9-5FA0-9544-A898-62EF2F243093}">
      <dgm:prSet/>
      <dgm:spPr/>
      <dgm:t>
        <a:bodyPr/>
        <a:lstStyle/>
        <a:p>
          <a:endParaRPr lang="en-US"/>
        </a:p>
      </dgm:t>
    </dgm:pt>
    <dgm:pt modelId="{8D532FFE-8017-774A-80A8-6568D2D6C6F8}" type="sibTrans" cxnId="{54B2C0E9-5FA0-9544-A898-62EF2F243093}">
      <dgm:prSet/>
      <dgm:spPr/>
      <dgm:t>
        <a:bodyPr/>
        <a:lstStyle/>
        <a:p>
          <a:endParaRPr lang="en-US"/>
        </a:p>
      </dgm:t>
    </dgm:pt>
    <dgm:pt modelId="{BA712ACF-B1C3-F646-94FE-6B52183C5BDD}">
      <dgm:prSet phldrT="[Text]" custT="1"/>
      <dgm:spPr/>
      <dgm:t>
        <a:bodyPr/>
        <a:lstStyle/>
        <a:p>
          <a:r>
            <a:rPr lang="en-US" sz="2000" dirty="0" smtClean="0">
              <a:solidFill>
                <a:srgbClr val="000000"/>
              </a:solidFill>
              <a:latin typeface="Palatino"/>
              <a:cs typeface="Arial"/>
            </a:rPr>
            <a:t>Addressing development </a:t>
          </a:r>
          <a:r>
            <a:rPr lang="en-US" sz="2000" dirty="0">
              <a:solidFill>
                <a:srgbClr val="000000"/>
              </a:solidFill>
              <a:latin typeface="Palatino"/>
              <a:cs typeface="Arial"/>
            </a:rPr>
            <a:t>and support needs</a:t>
          </a:r>
        </a:p>
      </dgm:t>
    </dgm:pt>
    <dgm:pt modelId="{7B733F3C-8C24-EC4C-9E2F-0499D9EC0F80}" type="parTrans" cxnId="{B36E0B28-5B94-6D48-8ACD-9D8754EABD6F}">
      <dgm:prSet/>
      <dgm:spPr/>
      <dgm:t>
        <a:bodyPr/>
        <a:lstStyle/>
        <a:p>
          <a:endParaRPr lang="en-US"/>
        </a:p>
      </dgm:t>
    </dgm:pt>
    <dgm:pt modelId="{00419050-2E5C-364A-B24D-4A7704AD566C}" type="sibTrans" cxnId="{B36E0B28-5B94-6D48-8ACD-9D8754EABD6F}">
      <dgm:prSet/>
      <dgm:spPr/>
      <dgm:t>
        <a:bodyPr/>
        <a:lstStyle/>
        <a:p>
          <a:endParaRPr lang="en-US"/>
        </a:p>
      </dgm:t>
    </dgm:pt>
    <dgm:pt modelId="{46BC9A03-8CCC-4D43-8D8F-A91DACEB2725}" type="pres">
      <dgm:prSet presAssocID="{2F78B140-68B0-DA44-B389-92422E418BDB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C1E0CE6-9FA6-2A42-8A73-87A4863E5AEB}" type="pres">
      <dgm:prSet presAssocID="{2F78B140-68B0-DA44-B389-92422E418BDB}" presName="matrix" presStyleCnt="0"/>
      <dgm:spPr/>
      <dgm:t>
        <a:bodyPr/>
        <a:lstStyle/>
        <a:p>
          <a:endParaRPr lang="en-US"/>
        </a:p>
      </dgm:t>
    </dgm:pt>
    <dgm:pt modelId="{583446DB-49A2-1147-9F07-101C1C32883C}" type="pres">
      <dgm:prSet presAssocID="{2F78B140-68B0-DA44-B389-92422E418BDB}" presName="tile1" presStyleLbl="node1" presStyleIdx="0" presStyleCnt="4"/>
      <dgm:spPr/>
      <dgm:t>
        <a:bodyPr/>
        <a:lstStyle/>
        <a:p>
          <a:endParaRPr lang="en-US"/>
        </a:p>
      </dgm:t>
    </dgm:pt>
    <dgm:pt modelId="{9222B48E-2B7B-AC4A-A956-C10D39861CF4}" type="pres">
      <dgm:prSet presAssocID="{2F78B140-68B0-DA44-B389-92422E418BDB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AEAC28-17C5-704E-9955-C8D51F83F043}" type="pres">
      <dgm:prSet presAssocID="{2F78B140-68B0-DA44-B389-92422E418BDB}" presName="tile2" presStyleLbl="node1" presStyleIdx="1" presStyleCnt="4"/>
      <dgm:spPr/>
      <dgm:t>
        <a:bodyPr/>
        <a:lstStyle/>
        <a:p>
          <a:endParaRPr lang="en-US"/>
        </a:p>
      </dgm:t>
    </dgm:pt>
    <dgm:pt modelId="{A3A86E50-2D4F-1947-B18E-4CBC09CA2178}" type="pres">
      <dgm:prSet presAssocID="{2F78B140-68B0-DA44-B389-92422E418BDB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5660BE-98CA-A94F-ABF9-922A9314E3BC}" type="pres">
      <dgm:prSet presAssocID="{2F78B140-68B0-DA44-B389-92422E418BDB}" presName="tile3" presStyleLbl="node1" presStyleIdx="2" presStyleCnt="4"/>
      <dgm:spPr/>
      <dgm:t>
        <a:bodyPr/>
        <a:lstStyle/>
        <a:p>
          <a:endParaRPr lang="en-US"/>
        </a:p>
      </dgm:t>
    </dgm:pt>
    <dgm:pt modelId="{DB90B94F-C97A-EE42-9FCE-75A3A3BE2F51}" type="pres">
      <dgm:prSet presAssocID="{2F78B140-68B0-DA44-B389-92422E418BDB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46E0AB-94CD-6546-9630-0519CFF23BDE}" type="pres">
      <dgm:prSet presAssocID="{2F78B140-68B0-DA44-B389-92422E418BDB}" presName="tile4" presStyleLbl="node1" presStyleIdx="3" presStyleCnt="4"/>
      <dgm:spPr/>
      <dgm:t>
        <a:bodyPr/>
        <a:lstStyle/>
        <a:p>
          <a:endParaRPr lang="en-US"/>
        </a:p>
      </dgm:t>
    </dgm:pt>
    <dgm:pt modelId="{2D37E575-9F24-2D4E-BF0B-7195F7775B16}" type="pres">
      <dgm:prSet presAssocID="{2F78B140-68B0-DA44-B389-92422E418BDB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391CC9-B9D8-5844-B63C-5CEFCF1C9AA8}" type="pres">
      <dgm:prSet presAssocID="{2F78B140-68B0-DA44-B389-92422E418BDB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660DE4BD-FD8B-F841-AB3D-7F14E63E5A91}" srcId="{2BAED790-F68B-BA4C-A768-1FECBD97565D}" destId="{0A831C73-67BF-7C48-9BC2-A738272E5012}" srcOrd="3" destOrd="0" parTransId="{06C6CBCC-C435-E842-A9C7-CE13A45CDCAC}" sibTransId="{F82D8CB1-C125-3B41-84EA-A88B81E61F0D}"/>
    <dgm:cxn modelId="{901FE775-918F-B344-9A84-21E17A9E75D3}" type="presOf" srcId="{2A27AE99-7AA5-5B4C-B539-A79BC49F0D34}" destId="{675660BE-98CA-A94F-ABF9-922A9314E3BC}" srcOrd="0" destOrd="0" presId="urn:microsoft.com/office/officeart/2005/8/layout/matrix1"/>
    <dgm:cxn modelId="{BE4DA280-BCA8-8F48-A3F2-B8BD6F87E278}" type="presOf" srcId="{2BAED790-F68B-BA4C-A768-1FECBD97565D}" destId="{29391CC9-B9D8-5844-B63C-5CEFCF1C9AA8}" srcOrd="0" destOrd="0" presId="urn:microsoft.com/office/officeart/2005/8/layout/matrix1"/>
    <dgm:cxn modelId="{1AB564FF-8CA7-9546-B16C-71E2FDAC3B2B}" srcId="{2BAED790-F68B-BA4C-A768-1FECBD97565D}" destId="{85D861E9-8E38-7347-A7F5-EA018462F308}" srcOrd="0" destOrd="0" parTransId="{761A09A7-95C7-2548-BBC8-CE6493295B0B}" sibTransId="{5CB36104-0381-DC48-88A1-321DB38C06D8}"/>
    <dgm:cxn modelId="{B36E0B28-5B94-6D48-8ACD-9D8754EABD6F}" srcId="{2BAED790-F68B-BA4C-A768-1FECBD97565D}" destId="{BA712ACF-B1C3-F646-94FE-6B52183C5BDD}" srcOrd="1" destOrd="0" parTransId="{7B733F3C-8C24-EC4C-9E2F-0499D9EC0F80}" sibTransId="{00419050-2E5C-364A-B24D-4A7704AD566C}"/>
    <dgm:cxn modelId="{40B6E6D9-9123-534C-8FB8-2430B7C8BBE9}" type="presOf" srcId="{BA712ACF-B1C3-F646-94FE-6B52183C5BDD}" destId="{61AEAC28-17C5-704E-9955-C8D51F83F043}" srcOrd="0" destOrd="0" presId="urn:microsoft.com/office/officeart/2005/8/layout/matrix1"/>
    <dgm:cxn modelId="{6DB1DD96-71E6-6641-A9C5-0A8BFA2AE4A4}" type="presOf" srcId="{85D861E9-8E38-7347-A7F5-EA018462F308}" destId="{583446DB-49A2-1147-9F07-101C1C32883C}" srcOrd="0" destOrd="0" presId="urn:microsoft.com/office/officeart/2005/8/layout/matrix1"/>
    <dgm:cxn modelId="{54B2C0E9-5FA0-9544-A898-62EF2F243093}" srcId="{2BAED790-F68B-BA4C-A768-1FECBD97565D}" destId="{2A27AE99-7AA5-5B4C-B539-A79BC49F0D34}" srcOrd="2" destOrd="0" parTransId="{A8111A13-FE84-294F-8570-1AB2F12A334A}" sibTransId="{8D532FFE-8017-774A-80A8-6568D2D6C6F8}"/>
    <dgm:cxn modelId="{ECC71321-5BE5-9A49-96A6-28164ADB4A50}" srcId="{2F78B140-68B0-DA44-B389-92422E418BDB}" destId="{2BAED790-F68B-BA4C-A768-1FECBD97565D}" srcOrd="0" destOrd="0" parTransId="{8ACA6ADA-FA55-5F4F-BFFD-969E3289C4F3}" sibTransId="{953C4981-25E6-AF49-80BE-E89A2660CFB9}"/>
    <dgm:cxn modelId="{F8BBF41C-7D5D-4349-B2FE-1DAB43DA2D3E}" type="presOf" srcId="{0A831C73-67BF-7C48-9BC2-A738272E5012}" destId="{F946E0AB-94CD-6546-9630-0519CFF23BDE}" srcOrd="0" destOrd="0" presId="urn:microsoft.com/office/officeart/2005/8/layout/matrix1"/>
    <dgm:cxn modelId="{D4E6FC65-73E9-6E49-BFA4-E0BBBDF947DF}" type="presOf" srcId="{2A27AE99-7AA5-5B4C-B539-A79BC49F0D34}" destId="{DB90B94F-C97A-EE42-9FCE-75A3A3BE2F51}" srcOrd="1" destOrd="0" presId="urn:microsoft.com/office/officeart/2005/8/layout/matrix1"/>
    <dgm:cxn modelId="{75CCF34D-BFEA-5045-8ED9-91FC5D07667E}" type="presOf" srcId="{0A831C73-67BF-7C48-9BC2-A738272E5012}" destId="{2D37E575-9F24-2D4E-BF0B-7195F7775B16}" srcOrd="1" destOrd="0" presId="urn:microsoft.com/office/officeart/2005/8/layout/matrix1"/>
    <dgm:cxn modelId="{4B4C9342-2935-5B49-935A-7A11C2D5E04D}" type="presOf" srcId="{BA712ACF-B1C3-F646-94FE-6B52183C5BDD}" destId="{A3A86E50-2D4F-1947-B18E-4CBC09CA2178}" srcOrd="1" destOrd="0" presId="urn:microsoft.com/office/officeart/2005/8/layout/matrix1"/>
    <dgm:cxn modelId="{37BEDC47-8F5D-BA4E-A0F0-9BF73D7C2F71}" type="presOf" srcId="{2F78B140-68B0-DA44-B389-92422E418BDB}" destId="{46BC9A03-8CCC-4D43-8D8F-A91DACEB2725}" srcOrd="0" destOrd="0" presId="urn:microsoft.com/office/officeart/2005/8/layout/matrix1"/>
    <dgm:cxn modelId="{CD9670B9-9075-8440-93E4-BF501A93A0FD}" type="presOf" srcId="{85D861E9-8E38-7347-A7F5-EA018462F308}" destId="{9222B48E-2B7B-AC4A-A956-C10D39861CF4}" srcOrd="1" destOrd="0" presId="urn:microsoft.com/office/officeart/2005/8/layout/matrix1"/>
    <dgm:cxn modelId="{B23287BD-DE73-5C4F-BC63-FD6917140254}" type="presParOf" srcId="{46BC9A03-8CCC-4D43-8D8F-A91DACEB2725}" destId="{2C1E0CE6-9FA6-2A42-8A73-87A4863E5AEB}" srcOrd="0" destOrd="0" presId="urn:microsoft.com/office/officeart/2005/8/layout/matrix1"/>
    <dgm:cxn modelId="{A816ED63-FB22-334E-9B40-9491AC436EC0}" type="presParOf" srcId="{2C1E0CE6-9FA6-2A42-8A73-87A4863E5AEB}" destId="{583446DB-49A2-1147-9F07-101C1C32883C}" srcOrd="0" destOrd="0" presId="urn:microsoft.com/office/officeart/2005/8/layout/matrix1"/>
    <dgm:cxn modelId="{3604E51E-5834-1941-BE77-AE0279CA48B7}" type="presParOf" srcId="{2C1E0CE6-9FA6-2A42-8A73-87A4863E5AEB}" destId="{9222B48E-2B7B-AC4A-A956-C10D39861CF4}" srcOrd="1" destOrd="0" presId="urn:microsoft.com/office/officeart/2005/8/layout/matrix1"/>
    <dgm:cxn modelId="{6A119670-ED76-5345-8EB4-CF91F29F60EC}" type="presParOf" srcId="{2C1E0CE6-9FA6-2A42-8A73-87A4863E5AEB}" destId="{61AEAC28-17C5-704E-9955-C8D51F83F043}" srcOrd="2" destOrd="0" presId="urn:microsoft.com/office/officeart/2005/8/layout/matrix1"/>
    <dgm:cxn modelId="{29AA550C-A27A-E047-8B80-3C07484462BC}" type="presParOf" srcId="{2C1E0CE6-9FA6-2A42-8A73-87A4863E5AEB}" destId="{A3A86E50-2D4F-1947-B18E-4CBC09CA2178}" srcOrd="3" destOrd="0" presId="urn:microsoft.com/office/officeart/2005/8/layout/matrix1"/>
    <dgm:cxn modelId="{74D58316-9333-0344-9B61-82E685D74EC3}" type="presParOf" srcId="{2C1E0CE6-9FA6-2A42-8A73-87A4863E5AEB}" destId="{675660BE-98CA-A94F-ABF9-922A9314E3BC}" srcOrd="4" destOrd="0" presId="urn:microsoft.com/office/officeart/2005/8/layout/matrix1"/>
    <dgm:cxn modelId="{4300C76E-4782-BF48-8172-1FD980FF61CF}" type="presParOf" srcId="{2C1E0CE6-9FA6-2A42-8A73-87A4863E5AEB}" destId="{DB90B94F-C97A-EE42-9FCE-75A3A3BE2F51}" srcOrd="5" destOrd="0" presId="urn:microsoft.com/office/officeart/2005/8/layout/matrix1"/>
    <dgm:cxn modelId="{E2918957-C24C-2C49-9121-E44B5C9A4EF9}" type="presParOf" srcId="{2C1E0CE6-9FA6-2A42-8A73-87A4863E5AEB}" destId="{F946E0AB-94CD-6546-9630-0519CFF23BDE}" srcOrd="6" destOrd="0" presId="urn:microsoft.com/office/officeart/2005/8/layout/matrix1"/>
    <dgm:cxn modelId="{CAA09086-03C6-A64F-8FF9-117DA3026B1D}" type="presParOf" srcId="{2C1E0CE6-9FA6-2A42-8A73-87A4863E5AEB}" destId="{2D37E575-9F24-2D4E-BF0B-7195F7775B16}" srcOrd="7" destOrd="0" presId="urn:microsoft.com/office/officeart/2005/8/layout/matrix1"/>
    <dgm:cxn modelId="{924B786F-31B7-7348-8028-23C1EC438D73}" type="presParOf" srcId="{46BC9A03-8CCC-4D43-8D8F-A91DACEB2725}" destId="{29391CC9-B9D8-5844-B63C-5CEFCF1C9AA8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C2E1850-5537-FE4B-A041-1BB577E8EF86}" type="doc">
      <dgm:prSet loTypeId="urn:microsoft.com/office/officeart/2005/8/layout/radial4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73CB500-54BB-1F40-B4FE-FF933CC77924}">
      <dgm:prSet phldrT="[Text]" custT="1"/>
      <dgm:spPr/>
      <dgm:t>
        <a:bodyPr/>
        <a:lstStyle/>
        <a:p>
          <a:r>
            <a:rPr lang="en-US" sz="1600" b="1" dirty="0" smtClean="0">
              <a:solidFill>
                <a:srgbClr val="000000"/>
              </a:solidFill>
            </a:rPr>
            <a:t>Meaningful Supervision </a:t>
          </a:r>
          <a:endParaRPr lang="en-US" sz="1600" dirty="0">
            <a:solidFill>
              <a:srgbClr val="000000"/>
            </a:solidFill>
          </a:endParaRPr>
        </a:p>
      </dgm:t>
    </dgm:pt>
    <dgm:pt modelId="{57C1B55A-9004-254D-B34D-D45F1A6D1881}" type="parTrans" cxnId="{7B608E2D-88DA-D748-ADB0-4B0BCD2CBE7F}">
      <dgm:prSet/>
      <dgm:spPr/>
      <dgm:t>
        <a:bodyPr/>
        <a:lstStyle/>
        <a:p>
          <a:endParaRPr lang="en-US"/>
        </a:p>
      </dgm:t>
    </dgm:pt>
    <dgm:pt modelId="{290519B2-BCC7-164C-8C89-911031E8D713}" type="sibTrans" cxnId="{7B608E2D-88DA-D748-ADB0-4B0BCD2CBE7F}">
      <dgm:prSet/>
      <dgm:spPr/>
      <dgm:t>
        <a:bodyPr/>
        <a:lstStyle/>
        <a:p>
          <a:endParaRPr lang="en-US"/>
        </a:p>
      </dgm:t>
    </dgm:pt>
    <dgm:pt modelId="{3F860B7D-C110-0248-ABED-1AB914432F86}">
      <dgm:prSet phldrT="[Text]" custT="1"/>
      <dgm:spPr/>
      <dgm:t>
        <a:bodyPr/>
        <a:lstStyle/>
        <a:p>
          <a:r>
            <a:rPr lang="en-US" sz="1400" dirty="0" smtClean="0">
              <a:solidFill>
                <a:srgbClr val="000000"/>
              </a:solidFill>
            </a:rPr>
            <a:t>Person/family and worker focused</a:t>
          </a:r>
          <a:endParaRPr lang="en-US" sz="1400" dirty="0">
            <a:solidFill>
              <a:srgbClr val="000000"/>
            </a:solidFill>
          </a:endParaRPr>
        </a:p>
      </dgm:t>
    </dgm:pt>
    <dgm:pt modelId="{895255AC-1E3E-2D42-B269-CF81A837D666}" type="parTrans" cxnId="{14BBAB1B-7776-D741-BD23-9B1621E07A44}">
      <dgm:prSet/>
      <dgm:spPr/>
      <dgm:t>
        <a:bodyPr/>
        <a:lstStyle/>
        <a:p>
          <a:endParaRPr lang="en-US"/>
        </a:p>
      </dgm:t>
    </dgm:pt>
    <dgm:pt modelId="{0FE224EA-7DC5-1E4A-B168-7F9503F0B0D8}" type="sibTrans" cxnId="{14BBAB1B-7776-D741-BD23-9B1621E07A44}">
      <dgm:prSet/>
      <dgm:spPr/>
      <dgm:t>
        <a:bodyPr/>
        <a:lstStyle/>
        <a:p>
          <a:endParaRPr lang="en-US"/>
        </a:p>
      </dgm:t>
    </dgm:pt>
    <dgm:pt modelId="{57C37F73-49D1-7349-B868-8118A4F9588F}">
      <dgm:prSet phldrT="[Text]" custT="1"/>
      <dgm:spPr/>
      <dgm:t>
        <a:bodyPr/>
        <a:lstStyle/>
        <a:p>
          <a:r>
            <a:rPr lang="en-US" sz="1400" dirty="0" smtClean="0">
              <a:solidFill>
                <a:srgbClr val="000000"/>
              </a:solidFill>
            </a:rPr>
            <a:t>Regular</a:t>
          </a:r>
          <a:endParaRPr lang="en-US" sz="1400" dirty="0">
            <a:solidFill>
              <a:srgbClr val="000000"/>
            </a:solidFill>
          </a:endParaRPr>
        </a:p>
      </dgm:t>
    </dgm:pt>
    <dgm:pt modelId="{41181CBE-6E3A-6F49-9D4F-E1D80B56720B}" type="parTrans" cxnId="{09CE9C5E-B4EB-2849-85C1-71141068504C}">
      <dgm:prSet/>
      <dgm:spPr/>
      <dgm:t>
        <a:bodyPr/>
        <a:lstStyle/>
        <a:p>
          <a:endParaRPr lang="en-US"/>
        </a:p>
      </dgm:t>
    </dgm:pt>
    <dgm:pt modelId="{FE59CA12-CF20-CC4C-91E5-6ED00320ED0D}" type="sibTrans" cxnId="{09CE9C5E-B4EB-2849-85C1-71141068504C}">
      <dgm:prSet/>
      <dgm:spPr/>
      <dgm:t>
        <a:bodyPr/>
        <a:lstStyle/>
        <a:p>
          <a:endParaRPr lang="en-US"/>
        </a:p>
      </dgm:t>
    </dgm:pt>
    <dgm:pt modelId="{0181BC1F-6686-504B-BF4E-C79BAF8E38B6}">
      <dgm:prSet phldrT="[Text]" custT="1"/>
      <dgm:spPr/>
      <dgm:t>
        <a:bodyPr/>
        <a:lstStyle/>
        <a:p>
          <a:r>
            <a:rPr lang="en-US" sz="1400" dirty="0" smtClean="0">
              <a:solidFill>
                <a:srgbClr val="000000"/>
              </a:solidFill>
            </a:rPr>
            <a:t>Uninterrupted</a:t>
          </a:r>
          <a:endParaRPr lang="en-US" sz="1400" dirty="0">
            <a:solidFill>
              <a:srgbClr val="000000"/>
            </a:solidFill>
          </a:endParaRPr>
        </a:p>
      </dgm:t>
    </dgm:pt>
    <dgm:pt modelId="{ABB4EFF8-8EC9-1B48-B2DD-B6D5490CA044}" type="parTrans" cxnId="{6DAFA802-1CBF-084C-AAC2-9CC60EDDDA9C}">
      <dgm:prSet/>
      <dgm:spPr/>
      <dgm:t>
        <a:bodyPr/>
        <a:lstStyle/>
        <a:p>
          <a:endParaRPr lang="en-US"/>
        </a:p>
      </dgm:t>
    </dgm:pt>
    <dgm:pt modelId="{7A48D171-326C-5441-9919-8CD7040F2765}" type="sibTrans" cxnId="{6DAFA802-1CBF-084C-AAC2-9CC60EDDDA9C}">
      <dgm:prSet/>
      <dgm:spPr/>
      <dgm:t>
        <a:bodyPr/>
        <a:lstStyle/>
        <a:p>
          <a:endParaRPr lang="en-US"/>
        </a:p>
      </dgm:t>
    </dgm:pt>
    <dgm:pt modelId="{4A07B6A3-057F-B543-9054-5EBAD11B34D1}">
      <dgm:prSet phldrT="[Text]" custT="1"/>
      <dgm:spPr/>
      <dgm:t>
        <a:bodyPr/>
        <a:lstStyle/>
        <a:p>
          <a:r>
            <a:rPr lang="en-US" sz="1400" dirty="0" err="1" smtClean="0">
              <a:solidFill>
                <a:srgbClr val="000000"/>
              </a:solidFill>
            </a:rPr>
            <a:t>Individualised</a:t>
          </a:r>
          <a:r>
            <a:rPr lang="en-US" sz="1400" dirty="0" smtClean="0">
              <a:solidFill>
                <a:srgbClr val="000000"/>
              </a:solidFill>
            </a:rPr>
            <a:t> to the needs and style of the worker</a:t>
          </a:r>
          <a:endParaRPr lang="en-US" sz="1400" dirty="0">
            <a:solidFill>
              <a:srgbClr val="000000"/>
            </a:solidFill>
          </a:endParaRPr>
        </a:p>
      </dgm:t>
    </dgm:pt>
    <dgm:pt modelId="{F0814220-EDE5-F84B-B715-BF93AECD8960}" type="parTrans" cxnId="{169C6C23-F1F6-1145-9AA7-CEBB1D70CB1E}">
      <dgm:prSet/>
      <dgm:spPr/>
      <dgm:t>
        <a:bodyPr/>
        <a:lstStyle/>
        <a:p>
          <a:endParaRPr lang="en-US"/>
        </a:p>
      </dgm:t>
    </dgm:pt>
    <dgm:pt modelId="{A5C1EBF4-9A81-0D44-B7C5-CD63CECB1972}" type="sibTrans" cxnId="{169C6C23-F1F6-1145-9AA7-CEBB1D70CB1E}">
      <dgm:prSet/>
      <dgm:spPr/>
      <dgm:t>
        <a:bodyPr/>
        <a:lstStyle/>
        <a:p>
          <a:endParaRPr lang="en-US"/>
        </a:p>
      </dgm:t>
    </dgm:pt>
    <dgm:pt modelId="{0FC07617-7A0D-584E-9A74-7AA02457C115}">
      <dgm:prSet phldrT="[Text]" custT="1"/>
      <dgm:spPr/>
      <dgm:t>
        <a:bodyPr/>
        <a:lstStyle/>
        <a:p>
          <a:r>
            <a:rPr lang="en-US" sz="1400" dirty="0" smtClean="0">
              <a:solidFill>
                <a:srgbClr val="000000"/>
              </a:solidFill>
            </a:rPr>
            <a:t>Based on a trusting relationship</a:t>
          </a:r>
          <a:endParaRPr lang="en-US" sz="1400" dirty="0">
            <a:solidFill>
              <a:srgbClr val="000000"/>
            </a:solidFill>
          </a:endParaRPr>
        </a:p>
      </dgm:t>
    </dgm:pt>
    <dgm:pt modelId="{CE7290C2-A5AE-0947-8212-2A8E8376AE4B}" type="parTrans" cxnId="{0C6A2578-6E17-C447-B2CC-2CB6B5970230}">
      <dgm:prSet/>
      <dgm:spPr/>
      <dgm:t>
        <a:bodyPr/>
        <a:lstStyle/>
        <a:p>
          <a:endParaRPr lang="en-US"/>
        </a:p>
      </dgm:t>
    </dgm:pt>
    <dgm:pt modelId="{7CA66809-DCDC-3945-BCC9-24061B4CA560}" type="sibTrans" cxnId="{0C6A2578-6E17-C447-B2CC-2CB6B5970230}">
      <dgm:prSet/>
      <dgm:spPr/>
      <dgm:t>
        <a:bodyPr/>
        <a:lstStyle/>
        <a:p>
          <a:endParaRPr lang="en-US"/>
        </a:p>
      </dgm:t>
    </dgm:pt>
    <dgm:pt modelId="{3866DF04-78FA-8046-9FA2-7AF85D84D2A6}">
      <dgm:prSet phldrT="[Text]" custT="1"/>
      <dgm:spPr/>
      <dgm:t>
        <a:bodyPr/>
        <a:lstStyle/>
        <a:p>
          <a:r>
            <a:rPr lang="en-US" sz="1400" smtClean="0">
              <a:solidFill>
                <a:srgbClr val="000000"/>
              </a:solidFill>
            </a:rPr>
            <a:t>Planned</a:t>
          </a:r>
          <a:endParaRPr lang="en-US" sz="1400" dirty="0">
            <a:solidFill>
              <a:srgbClr val="000000"/>
            </a:solidFill>
          </a:endParaRPr>
        </a:p>
      </dgm:t>
    </dgm:pt>
    <dgm:pt modelId="{1F3BF81F-559B-9040-BEA5-E5F1A52B31FE}" type="parTrans" cxnId="{26918983-4998-BF42-9055-A78DCC5DC349}">
      <dgm:prSet/>
      <dgm:spPr/>
      <dgm:t>
        <a:bodyPr/>
        <a:lstStyle/>
        <a:p>
          <a:endParaRPr lang="en-US"/>
        </a:p>
      </dgm:t>
    </dgm:pt>
    <dgm:pt modelId="{F325C845-7891-FC4C-9EB0-8D1BED7D0B4C}" type="sibTrans" cxnId="{26918983-4998-BF42-9055-A78DCC5DC349}">
      <dgm:prSet/>
      <dgm:spPr/>
      <dgm:t>
        <a:bodyPr/>
        <a:lstStyle/>
        <a:p>
          <a:endParaRPr lang="en-US"/>
        </a:p>
      </dgm:t>
    </dgm:pt>
    <dgm:pt modelId="{3B59F907-64B3-F141-8B53-D36D263358F3}">
      <dgm:prSet phldrT="[Text]" custT="1"/>
      <dgm:spPr/>
      <dgm:t>
        <a:bodyPr/>
        <a:lstStyle/>
        <a:p>
          <a:r>
            <a:rPr lang="en-US" sz="1400" dirty="0" smtClean="0">
              <a:solidFill>
                <a:srgbClr val="000000"/>
              </a:solidFill>
            </a:rPr>
            <a:t>Models effective practice</a:t>
          </a:r>
          <a:endParaRPr lang="en-US" sz="1400" dirty="0">
            <a:solidFill>
              <a:srgbClr val="000000"/>
            </a:solidFill>
          </a:endParaRPr>
        </a:p>
      </dgm:t>
    </dgm:pt>
    <dgm:pt modelId="{788627F1-4BC7-4841-BAD3-F835B081445A}" type="parTrans" cxnId="{911B7F2E-B873-0642-8360-EBADEE66045B}">
      <dgm:prSet/>
      <dgm:spPr/>
      <dgm:t>
        <a:bodyPr/>
        <a:lstStyle/>
        <a:p>
          <a:endParaRPr lang="en-AU"/>
        </a:p>
      </dgm:t>
    </dgm:pt>
    <dgm:pt modelId="{69C2C5DA-C37D-2344-8965-0614AB318C71}" type="sibTrans" cxnId="{911B7F2E-B873-0642-8360-EBADEE66045B}">
      <dgm:prSet/>
      <dgm:spPr/>
      <dgm:t>
        <a:bodyPr/>
        <a:lstStyle/>
        <a:p>
          <a:endParaRPr lang="en-AU"/>
        </a:p>
      </dgm:t>
    </dgm:pt>
    <dgm:pt modelId="{31E118FB-E16A-384C-9A1B-02DE2B4BBDC3}" type="pres">
      <dgm:prSet presAssocID="{0C2E1850-5537-FE4B-A041-1BB577E8EF86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108699A-7CEA-2B4A-AE07-A400454DE01C}" type="pres">
      <dgm:prSet presAssocID="{673CB500-54BB-1F40-B4FE-FF933CC77924}" presName="centerShape" presStyleLbl="node0" presStyleIdx="0" presStyleCnt="1"/>
      <dgm:spPr/>
      <dgm:t>
        <a:bodyPr/>
        <a:lstStyle/>
        <a:p>
          <a:endParaRPr lang="en-US"/>
        </a:p>
      </dgm:t>
    </dgm:pt>
    <dgm:pt modelId="{CFE44160-5BAD-B248-89D0-938742466229}" type="pres">
      <dgm:prSet presAssocID="{895255AC-1E3E-2D42-B269-CF81A837D666}" presName="parTrans" presStyleLbl="bgSibTrans2D1" presStyleIdx="0" presStyleCnt="7"/>
      <dgm:spPr/>
      <dgm:t>
        <a:bodyPr/>
        <a:lstStyle/>
        <a:p>
          <a:endParaRPr lang="en-US"/>
        </a:p>
      </dgm:t>
    </dgm:pt>
    <dgm:pt modelId="{36459A35-0B29-EA4B-AC88-6C06B12B63E9}" type="pres">
      <dgm:prSet presAssocID="{3F860B7D-C110-0248-ABED-1AB914432F86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009F2F-AA57-9B4C-863B-5B3F1E27FAA0}" type="pres">
      <dgm:prSet presAssocID="{CE7290C2-A5AE-0947-8212-2A8E8376AE4B}" presName="parTrans" presStyleLbl="bgSibTrans2D1" presStyleIdx="1" presStyleCnt="7"/>
      <dgm:spPr/>
      <dgm:t>
        <a:bodyPr/>
        <a:lstStyle/>
        <a:p>
          <a:endParaRPr lang="en-US"/>
        </a:p>
      </dgm:t>
    </dgm:pt>
    <dgm:pt modelId="{DE3DAD80-FC51-7E46-93B1-453AD2B5B480}" type="pres">
      <dgm:prSet presAssocID="{0FC07617-7A0D-584E-9A74-7AA02457C115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9117A4-4BC8-F24B-B230-51C2D63F11EA}" type="pres">
      <dgm:prSet presAssocID="{1F3BF81F-559B-9040-BEA5-E5F1A52B31FE}" presName="parTrans" presStyleLbl="bgSibTrans2D1" presStyleIdx="2" presStyleCnt="7"/>
      <dgm:spPr/>
      <dgm:t>
        <a:bodyPr/>
        <a:lstStyle/>
        <a:p>
          <a:endParaRPr lang="en-US"/>
        </a:p>
      </dgm:t>
    </dgm:pt>
    <dgm:pt modelId="{82C388D1-A46D-9946-8DCB-69DE6E7E2E12}" type="pres">
      <dgm:prSet presAssocID="{3866DF04-78FA-8046-9FA2-7AF85D84D2A6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018CE3-E66E-F544-96D5-0C5906BD9619}" type="pres">
      <dgm:prSet presAssocID="{41181CBE-6E3A-6F49-9D4F-E1D80B56720B}" presName="parTrans" presStyleLbl="bgSibTrans2D1" presStyleIdx="3" presStyleCnt="7"/>
      <dgm:spPr/>
      <dgm:t>
        <a:bodyPr/>
        <a:lstStyle/>
        <a:p>
          <a:endParaRPr lang="en-US"/>
        </a:p>
      </dgm:t>
    </dgm:pt>
    <dgm:pt modelId="{BCC6D887-54EA-2641-88CF-26DBF1C27F73}" type="pres">
      <dgm:prSet presAssocID="{57C37F73-49D1-7349-B868-8118A4F9588F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58C12E-B1BC-2A46-9725-DC6DBD5D2E5D}" type="pres">
      <dgm:prSet presAssocID="{ABB4EFF8-8EC9-1B48-B2DD-B6D5490CA044}" presName="parTrans" presStyleLbl="bgSibTrans2D1" presStyleIdx="4" presStyleCnt="7"/>
      <dgm:spPr/>
      <dgm:t>
        <a:bodyPr/>
        <a:lstStyle/>
        <a:p>
          <a:endParaRPr lang="en-US"/>
        </a:p>
      </dgm:t>
    </dgm:pt>
    <dgm:pt modelId="{CC9E6CF1-6FF2-7244-8D0E-16BBE6C81058}" type="pres">
      <dgm:prSet presAssocID="{0181BC1F-6686-504B-BF4E-C79BAF8E38B6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678255-0B17-054A-B670-A3902AAB6BB0}" type="pres">
      <dgm:prSet presAssocID="{F0814220-EDE5-F84B-B715-BF93AECD8960}" presName="parTrans" presStyleLbl="bgSibTrans2D1" presStyleIdx="5" presStyleCnt="7"/>
      <dgm:spPr/>
      <dgm:t>
        <a:bodyPr/>
        <a:lstStyle/>
        <a:p>
          <a:endParaRPr lang="en-US"/>
        </a:p>
      </dgm:t>
    </dgm:pt>
    <dgm:pt modelId="{02D93FC2-90FF-644B-BB0D-B50F76A1DBA4}" type="pres">
      <dgm:prSet presAssocID="{4A07B6A3-057F-B543-9054-5EBAD11B34D1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F64541-AB87-1D41-9E63-CF50F64F395F}" type="pres">
      <dgm:prSet presAssocID="{788627F1-4BC7-4841-BAD3-F835B081445A}" presName="parTrans" presStyleLbl="bgSibTrans2D1" presStyleIdx="6" presStyleCnt="7"/>
      <dgm:spPr/>
      <dgm:t>
        <a:bodyPr/>
        <a:lstStyle/>
        <a:p>
          <a:endParaRPr lang="en-AU"/>
        </a:p>
      </dgm:t>
    </dgm:pt>
    <dgm:pt modelId="{9565FDBE-BAE1-0148-B11E-F03E7F9E5C0A}" type="pres">
      <dgm:prSet presAssocID="{3B59F907-64B3-F141-8B53-D36D263358F3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569D023-3EC4-F54C-9B99-2DF6A0E152E4}" type="presOf" srcId="{F0814220-EDE5-F84B-B715-BF93AECD8960}" destId="{44678255-0B17-054A-B670-A3902AAB6BB0}" srcOrd="0" destOrd="0" presId="urn:microsoft.com/office/officeart/2005/8/layout/radial4"/>
    <dgm:cxn modelId="{26918983-4998-BF42-9055-A78DCC5DC349}" srcId="{673CB500-54BB-1F40-B4FE-FF933CC77924}" destId="{3866DF04-78FA-8046-9FA2-7AF85D84D2A6}" srcOrd="2" destOrd="0" parTransId="{1F3BF81F-559B-9040-BEA5-E5F1A52B31FE}" sibTransId="{F325C845-7891-FC4C-9EB0-8D1BED7D0B4C}"/>
    <dgm:cxn modelId="{169C6C23-F1F6-1145-9AA7-CEBB1D70CB1E}" srcId="{673CB500-54BB-1F40-B4FE-FF933CC77924}" destId="{4A07B6A3-057F-B543-9054-5EBAD11B34D1}" srcOrd="5" destOrd="0" parTransId="{F0814220-EDE5-F84B-B715-BF93AECD8960}" sibTransId="{A5C1EBF4-9A81-0D44-B7C5-CD63CECB1972}"/>
    <dgm:cxn modelId="{6DAFA802-1CBF-084C-AAC2-9CC60EDDDA9C}" srcId="{673CB500-54BB-1F40-B4FE-FF933CC77924}" destId="{0181BC1F-6686-504B-BF4E-C79BAF8E38B6}" srcOrd="4" destOrd="0" parTransId="{ABB4EFF8-8EC9-1B48-B2DD-B6D5490CA044}" sibTransId="{7A48D171-326C-5441-9919-8CD7040F2765}"/>
    <dgm:cxn modelId="{DE9E2544-DA41-B842-B868-634DD18350ED}" type="presOf" srcId="{ABB4EFF8-8EC9-1B48-B2DD-B6D5490CA044}" destId="{1258C12E-B1BC-2A46-9725-DC6DBD5D2E5D}" srcOrd="0" destOrd="0" presId="urn:microsoft.com/office/officeart/2005/8/layout/radial4"/>
    <dgm:cxn modelId="{3BEEFAF7-0B49-AF42-94CE-BC5D1B5BA6A4}" type="presOf" srcId="{3B59F907-64B3-F141-8B53-D36D263358F3}" destId="{9565FDBE-BAE1-0148-B11E-F03E7F9E5C0A}" srcOrd="0" destOrd="0" presId="urn:microsoft.com/office/officeart/2005/8/layout/radial4"/>
    <dgm:cxn modelId="{E7C9B784-6B00-364E-9573-2BB18A87F5F9}" type="presOf" srcId="{895255AC-1E3E-2D42-B269-CF81A837D666}" destId="{CFE44160-5BAD-B248-89D0-938742466229}" srcOrd="0" destOrd="0" presId="urn:microsoft.com/office/officeart/2005/8/layout/radial4"/>
    <dgm:cxn modelId="{14BBAB1B-7776-D741-BD23-9B1621E07A44}" srcId="{673CB500-54BB-1F40-B4FE-FF933CC77924}" destId="{3F860B7D-C110-0248-ABED-1AB914432F86}" srcOrd="0" destOrd="0" parTransId="{895255AC-1E3E-2D42-B269-CF81A837D666}" sibTransId="{0FE224EA-7DC5-1E4A-B168-7F9503F0B0D8}"/>
    <dgm:cxn modelId="{109B0F71-AFC1-DE4C-9557-33A0C9AD02C0}" type="presOf" srcId="{1F3BF81F-559B-9040-BEA5-E5F1A52B31FE}" destId="{429117A4-4BC8-F24B-B230-51C2D63F11EA}" srcOrd="0" destOrd="0" presId="urn:microsoft.com/office/officeart/2005/8/layout/radial4"/>
    <dgm:cxn modelId="{8E1CA44F-0FEB-F24E-A261-41E7A6A13A2F}" type="presOf" srcId="{673CB500-54BB-1F40-B4FE-FF933CC77924}" destId="{0108699A-7CEA-2B4A-AE07-A400454DE01C}" srcOrd="0" destOrd="0" presId="urn:microsoft.com/office/officeart/2005/8/layout/radial4"/>
    <dgm:cxn modelId="{09CE9C5E-B4EB-2849-85C1-71141068504C}" srcId="{673CB500-54BB-1F40-B4FE-FF933CC77924}" destId="{57C37F73-49D1-7349-B868-8118A4F9588F}" srcOrd="3" destOrd="0" parTransId="{41181CBE-6E3A-6F49-9D4F-E1D80B56720B}" sibTransId="{FE59CA12-CF20-CC4C-91E5-6ED00320ED0D}"/>
    <dgm:cxn modelId="{7B608E2D-88DA-D748-ADB0-4B0BCD2CBE7F}" srcId="{0C2E1850-5537-FE4B-A041-1BB577E8EF86}" destId="{673CB500-54BB-1F40-B4FE-FF933CC77924}" srcOrd="0" destOrd="0" parTransId="{57C1B55A-9004-254D-B34D-D45F1A6D1881}" sibTransId="{290519B2-BCC7-164C-8C89-911031E8D713}"/>
    <dgm:cxn modelId="{77F0891E-1C0C-B742-B425-8C3DB864A3F6}" type="presOf" srcId="{CE7290C2-A5AE-0947-8212-2A8E8376AE4B}" destId="{DB009F2F-AA57-9B4C-863B-5B3F1E27FAA0}" srcOrd="0" destOrd="0" presId="urn:microsoft.com/office/officeart/2005/8/layout/radial4"/>
    <dgm:cxn modelId="{B91AE70E-F6C5-6A47-B24F-B277E0C6E6CF}" type="presOf" srcId="{41181CBE-6E3A-6F49-9D4F-E1D80B56720B}" destId="{7B018CE3-E66E-F544-96D5-0C5906BD9619}" srcOrd="0" destOrd="0" presId="urn:microsoft.com/office/officeart/2005/8/layout/radial4"/>
    <dgm:cxn modelId="{1F80FBDE-7085-8746-B178-4B8A2DDB019D}" type="presOf" srcId="{788627F1-4BC7-4841-BAD3-F835B081445A}" destId="{3AF64541-AB87-1D41-9E63-CF50F64F395F}" srcOrd="0" destOrd="0" presId="urn:microsoft.com/office/officeart/2005/8/layout/radial4"/>
    <dgm:cxn modelId="{67E091A0-A530-A545-9925-43D3E3C30FD5}" type="presOf" srcId="{0181BC1F-6686-504B-BF4E-C79BAF8E38B6}" destId="{CC9E6CF1-6FF2-7244-8D0E-16BBE6C81058}" srcOrd="0" destOrd="0" presId="urn:microsoft.com/office/officeart/2005/8/layout/radial4"/>
    <dgm:cxn modelId="{412CC44D-D17C-F840-811D-6522F47370AC}" type="presOf" srcId="{3866DF04-78FA-8046-9FA2-7AF85D84D2A6}" destId="{82C388D1-A46D-9946-8DCB-69DE6E7E2E12}" srcOrd="0" destOrd="0" presId="urn:microsoft.com/office/officeart/2005/8/layout/radial4"/>
    <dgm:cxn modelId="{0C6A2578-6E17-C447-B2CC-2CB6B5970230}" srcId="{673CB500-54BB-1F40-B4FE-FF933CC77924}" destId="{0FC07617-7A0D-584E-9A74-7AA02457C115}" srcOrd="1" destOrd="0" parTransId="{CE7290C2-A5AE-0947-8212-2A8E8376AE4B}" sibTransId="{7CA66809-DCDC-3945-BCC9-24061B4CA560}"/>
    <dgm:cxn modelId="{911B7F2E-B873-0642-8360-EBADEE66045B}" srcId="{673CB500-54BB-1F40-B4FE-FF933CC77924}" destId="{3B59F907-64B3-F141-8B53-D36D263358F3}" srcOrd="6" destOrd="0" parTransId="{788627F1-4BC7-4841-BAD3-F835B081445A}" sibTransId="{69C2C5DA-C37D-2344-8965-0614AB318C71}"/>
    <dgm:cxn modelId="{558314B7-2D0B-6149-A3F6-00B2A1724A7C}" type="presOf" srcId="{0C2E1850-5537-FE4B-A041-1BB577E8EF86}" destId="{31E118FB-E16A-384C-9A1B-02DE2B4BBDC3}" srcOrd="0" destOrd="0" presId="urn:microsoft.com/office/officeart/2005/8/layout/radial4"/>
    <dgm:cxn modelId="{62F10FBD-3DF3-8544-B1E8-E181FDB1A137}" type="presOf" srcId="{0FC07617-7A0D-584E-9A74-7AA02457C115}" destId="{DE3DAD80-FC51-7E46-93B1-453AD2B5B480}" srcOrd="0" destOrd="0" presId="urn:microsoft.com/office/officeart/2005/8/layout/radial4"/>
    <dgm:cxn modelId="{C7173DC9-B6EB-5F4D-9C20-54418DD42198}" type="presOf" srcId="{3F860B7D-C110-0248-ABED-1AB914432F86}" destId="{36459A35-0B29-EA4B-AC88-6C06B12B63E9}" srcOrd="0" destOrd="0" presId="urn:microsoft.com/office/officeart/2005/8/layout/radial4"/>
    <dgm:cxn modelId="{D9AF74C0-B212-8946-8B25-26EA06C53513}" type="presOf" srcId="{57C37F73-49D1-7349-B868-8118A4F9588F}" destId="{BCC6D887-54EA-2641-88CF-26DBF1C27F73}" srcOrd="0" destOrd="0" presId="urn:microsoft.com/office/officeart/2005/8/layout/radial4"/>
    <dgm:cxn modelId="{15D8D778-ECE8-CC4A-8E10-88B7333B2CAA}" type="presOf" srcId="{4A07B6A3-057F-B543-9054-5EBAD11B34D1}" destId="{02D93FC2-90FF-644B-BB0D-B50F76A1DBA4}" srcOrd="0" destOrd="0" presId="urn:microsoft.com/office/officeart/2005/8/layout/radial4"/>
    <dgm:cxn modelId="{827E361C-A2E3-9246-9BBD-D4F288157B3F}" type="presParOf" srcId="{31E118FB-E16A-384C-9A1B-02DE2B4BBDC3}" destId="{0108699A-7CEA-2B4A-AE07-A400454DE01C}" srcOrd="0" destOrd="0" presId="urn:microsoft.com/office/officeart/2005/8/layout/radial4"/>
    <dgm:cxn modelId="{538DD219-45B9-AF4C-9650-0F8639B9E4F6}" type="presParOf" srcId="{31E118FB-E16A-384C-9A1B-02DE2B4BBDC3}" destId="{CFE44160-5BAD-B248-89D0-938742466229}" srcOrd="1" destOrd="0" presId="urn:microsoft.com/office/officeart/2005/8/layout/radial4"/>
    <dgm:cxn modelId="{3479D718-D35F-9944-906D-6E5B7BF0EBD4}" type="presParOf" srcId="{31E118FB-E16A-384C-9A1B-02DE2B4BBDC3}" destId="{36459A35-0B29-EA4B-AC88-6C06B12B63E9}" srcOrd="2" destOrd="0" presId="urn:microsoft.com/office/officeart/2005/8/layout/radial4"/>
    <dgm:cxn modelId="{B2346368-FFF0-5349-9FF5-F4A9E8F1F6A7}" type="presParOf" srcId="{31E118FB-E16A-384C-9A1B-02DE2B4BBDC3}" destId="{DB009F2F-AA57-9B4C-863B-5B3F1E27FAA0}" srcOrd="3" destOrd="0" presId="urn:microsoft.com/office/officeart/2005/8/layout/radial4"/>
    <dgm:cxn modelId="{F36B1EE6-7D35-5A4C-A3FE-6A9950CC3E77}" type="presParOf" srcId="{31E118FB-E16A-384C-9A1B-02DE2B4BBDC3}" destId="{DE3DAD80-FC51-7E46-93B1-453AD2B5B480}" srcOrd="4" destOrd="0" presId="urn:microsoft.com/office/officeart/2005/8/layout/radial4"/>
    <dgm:cxn modelId="{7969508C-5183-4E43-976F-654B463BCB73}" type="presParOf" srcId="{31E118FB-E16A-384C-9A1B-02DE2B4BBDC3}" destId="{429117A4-4BC8-F24B-B230-51C2D63F11EA}" srcOrd="5" destOrd="0" presId="urn:microsoft.com/office/officeart/2005/8/layout/radial4"/>
    <dgm:cxn modelId="{8BE4424A-3331-9346-AD72-0FC7F5EFD284}" type="presParOf" srcId="{31E118FB-E16A-384C-9A1B-02DE2B4BBDC3}" destId="{82C388D1-A46D-9946-8DCB-69DE6E7E2E12}" srcOrd="6" destOrd="0" presId="urn:microsoft.com/office/officeart/2005/8/layout/radial4"/>
    <dgm:cxn modelId="{D5259054-7173-AB42-BE6A-6C4062E47EE2}" type="presParOf" srcId="{31E118FB-E16A-384C-9A1B-02DE2B4BBDC3}" destId="{7B018CE3-E66E-F544-96D5-0C5906BD9619}" srcOrd="7" destOrd="0" presId="urn:microsoft.com/office/officeart/2005/8/layout/radial4"/>
    <dgm:cxn modelId="{79F0D53B-400F-1D49-B3C1-88212378AB36}" type="presParOf" srcId="{31E118FB-E16A-384C-9A1B-02DE2B4BBDC3}" destId="{BCC6D887-54EA-2641-88CF-26DBF1C27F73}" srcOrd="8" destOrd="0" presId="urn:microsoft.com/office/officeart/2005/8/layout/radial4"/>
    <dgm:cxn modelId="{B2442B8E-170B-D74B-9780-CFCF66D3723A}" type="presParOf" srcId="{31E118FB-E16A-384C-9A1B-02DE2B4BBDC3}" destId="{1258C12E-B1BC-2A46-9725-DC6DBD5D2E5D}" srcOrd="9" destOrd="0" presId="urn:microsoft.com/office/officeart/2005/8/layout/radial4"/>
    <dgm:cxn modelId="{13CD7847-2305-3947-8473-AFF137275F57}" type="presParOf" srcId="{31E118FB-E16A-384C-9A1B-02DE2B4BBDC3}" destId="{CC9E6CF1-6FF2-7244-8D0E-16BBE6C81058}" srcOrd="10" destOrd="0" presId="urn:microsoft.com/office/officeart/2005/8/layout/radial4"/>
    <dgm:cxn modelId="{BC05AD5C-EBC8-F341-AB6C-EF9EE6309337}" type="presParOf" srcId="{31E118FB-E16A-384C-9A1B-02DE2B4BBDC3}" destId="{44678255-0B17-054A-B670-A3902AAB6BB0}" srcOrd="11" destOrd="0" presId="urn:microsoft.com/office/officeart/2005/8/layout/radial4"/>
    <dgm:cxn modelId="{F740A1E3-8B52-4741-8C94-FB93F3E9951F}" type="presParOf" srcId="{31E118FB-E16A-384C-9A1B-02DE2B4BBDC3}" destId="{02D93FC2-90FF-644B-BB0D-B50F76A1DBA4}" srcOrd="12" destOrd="0" presId="urn:microsoft.com/office/officeart/2005/8/layout/radial4"/>
    <dgm:cxn modelId="{FA089289-3B85-C74D-9C2A-4DC2B57E5497}" type="presParOf" srcId="{31E118FB-E16A-384C-9A1B-02DE2B4BBDC3}" destId="{3AF64541-AB87-1D41-9E63-CF50F64F395F}" srcOrd="13" destOrd="0" presId="urn:microsoft.com/office/officeart/2005/8/layout/radial4"/>
    <dgm:cxn modelId="{6C4E462B-B816-E04E-977D-70F747BC3E83}" type="presParOf" srcId="{31E118FB-E16A-384C-9A1B-02DE2B4BBDC3}" destId="{9565FDBE-BAE1-0148-B11E-F03E7F9E5C0A}" srcOrd="1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6573837-2CB7-F246-B22F-AE5C3952379E}" type="doc">
      <dgm:prSet loTypeId="urn:microsoft.com/office/officeart/2009/layout/ReverseList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D7BB1BB-C3EA-A349-B5C0-30E7C5C132E5}">
      <dgm:prSet phldrT="[Text]" custT="1"/>
      <dgm:spPr/>
      <dgm:t>
        <a:bodyPr/>
        <a:lstStyle/>
        <a:p>
          <a:r>
            <a:rPr lang="en-US" sz="2000" dirty="0">
              <a:latin typeface="+mn-lt"/>
            </a:rPr>
            <a:t>Engagi</a:t>
          </a:r>
          <a:r>
            <a:rPr lang="en-US" sz="2400" dirty="0">
              <a:latin typeface="+mn-lt"/>
            </a:rPr>
            <a:t>ng Staff</a:t>
          </a:r>
        </a:p>
      </dgm:t>
    </dgm:pt>
    <dgm:pt modelId="{4AA3404E-7EA0-0241-BB9A-2DB0F4A5BED6}" type="parTrans" cxnId="{91A72ED5-059F-464A-9346-E834DED5E5C9}">
      <dgm:prSet/>
      <dgm:spPr/>
      <dgm:t>
        <a:bodyPr/>
        <a:lstStyle/>
        <a:p>
          <a:endParaRPr lang="en-US"/>
        </a:p>
      </dgm:t>
    </dgm:pt>
    <dgm:pt modelId="{7E3F6D58-2F1D-8C41-A987-62A6E492ED38}" type="sibTrans" cxnId="{91A72ED5-059F-464A-9346-E834DED5E5C9}">
      <dgm:prSet/>
      <dgm:spPr/>
      <dgm:t>
        <a:bodyPr/>
        <a:lstStyle/>
        <a:p>
          <a:endParaRPr lang="en-US"/>
        </a:p>
      </dgm:t>
    </dgm:pt>
    <dgm:pt modelId="{6B7FDA67-89E1-1C4C-AD68-F0A93D4AACD9}">
      <dgm:prSet phldrT="[Text]" custT="1"/>
      <dgm:spPr/>
      <dgm:t>
        <a:bodyPr/>
        <a:lstStyle/>
        <a:p>
          <a:r>
            <a:rPr lang="en-US" sz="2000" dirty="0">
              <a:latin typeface="+mn-lt"/>
            </a:rPr>
            <a:t>Developing a Supervision Agreement</a:t>
          </a:r>
        </a:p>
      </dgm:t>
    </dgm:pt>
    <dgm:pt modelId="{785ED3D1-CCEF-A84A-8C60-49153D33863C}" type="parTrans" cxnId="{4E10D786-5EB8-5041-896A-A9254F418852}">
      <dgm:prSet/>
      <dgm:spPr/>
      <dgm:t>
        <a:bodyPr/>
        <a:lstStyle/>
        <a:p>
          <a:endParaRPr lang="en-US"/>
        </a:p>
      </dgm:t>
    </dgm:pt>
    <dgm:pt modelId="{60C64370-8577-2E40-ADD0-1707B1884AD4}" type="sibTrans" cxnId="{4E10D786-5EB8-5041-896A-A9254F418852}">
      <dgm:prSet/>
      <dgm:spPr/>
      <dgm:t>
        <a:bodyPr/>
        <a:lstStyle/>
        <a:p>
          <a:endParaRPr lang="en-US"/>
        </a:p>
      </dgm:t>
    </dgm:pt>
    <dgm:pt modelId="{64549AEB-14B9-4147-949E-407BC4DEC712}" type="pres">
      <dgm:prSet presAssocID="{86573837-2CB7-F246-B22F-AE5C3952379E}" presName="Name0" presStyleCnt="0">
        <dgm:presLayoutVars>
          <dgm:chMax val="2"/>
          <dgm:chPref val="2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108F9C67-640B-6C44-8660-75D87709E191}" type="pres">
      <dgm:prSet presAssocID="{86573837-2CB7-F246-B22F-AE5C3952379E}" presName="LeftText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81FEA4-8799-FC40-AF69-78381ECD6CFA}" type="pres">
      <dgm:prSet presAssocID="{86573837-2CB7-F246-B22F-AE5C3952379E}" presName="LeftNode" presStyleLbl="bgImgPlace1" presStyleIdx="0" presStyleCnt="2">
        <dgm:presLayoutVars>
          <dgm:chMax val="2"/>
          <dgm:chPref val="2"/>
        </dgm:presLayoutVars>
      </dgm:prSet>
      <dgm:spPr/>
      <dgm:t>
        <a:bodyPr/>
        <a:lstStyle/>
        <a:p>
          <a:endParaRPr lang="en-US"/>
        </a:p>
      </dgm:t>
    </dgm:pt>
    <dgm:pt modelId="{630F925D-60BA-A74F-8710-7881623ED057}" type="pres">
      <dgm:prSet presAssocID="{86573837-2CB7-F246-B22F-AE5C3952379E}" presName="RightText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48B8A4-8271-B04E-9AF5-C8B6DC317EBD}" type="pres">
      <dgm:prSet presAssocID="{86573837-2CB7-F246-B22F-AE5C3952379E}" presName="RightNode" presStyleLbl="bgImgPlace1" presStyleIdx="1" presStyleCnt="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848E09C4-C5D7-8B45-9D1D-7034B906A622}" type="pres">
      <dgm:prSet presAssocID="{86573837-2CB7-F246-B22F-AE5C3952379E}" presName="TopArrow" presStyleLbl="node1" presStyleIdx="0" presStyleCnt="2"/>
      <dgm:spPr/>
      <dgm:t>
        <a:bodyPr/>
        <a:lstStyle/>
        <a:p>
          <a:endParaRPr lang="en-AU"/>
        </a:p>
      </dgm:t>
    </dgm:pt>
    <dgm:pt modelId="{72D92BD0-0B86-9E49-AFD7-27B41B602D36}" type="pres">
      <dgm:prSet presAssocID="{86573837-2CB7-F246-B22F-AE5C3952379E}" presName="BottomArrow" presStyleLbl="node1" presStyleIdx="1" presStyleCnt="2"/>
      <dgm:spPr/>
      <dgm:t>
        <a:bodyPr/>
        <a:lstStyle/>
        <a:p>
          <a:endParaRPr lang="en-AU"/>
        </a:p>
      </dgm:t>
    </dgm:pt>
  </dgm:ptLst>
  <dgm:cxnLst>
    <dgm:cxn modelId="{3E48613A-3BCF-9649-952F-C2EFAE2EE470}" type="presOf" srcId="{6B7FDA67-89E1-1C4C-AD68-F0A93D4AACD9}" destId="{630F925D-60BA-A74F-8710-7881623ED057}" srcOrd="0" destOrd="0" presId="urn:microsoft.com/office/officeart/2009/layout/ReverseList"/>
    <dgm:cxn modelId="{9D53F1E4-78FC-694B-92F3-3BDA7DEB42C2}" type="presOf" srcId="{FD7BB1BB-C3EA-A349-B5C0-30E7C5C132E5}" destId="{8281FEA4-8799-FC40-AF69-78381ECD6CFA}" srcOrd="1" destOrd="0" presId="urn:microsoft.com/office/officeart/2009/layout/ReverseList"/>
    <dgm:cxn modelId="{4E10D786-5EB8-5041-896A-A9254F418852}" srcId="{86573837-2CB7-F246-B22F-AE5C3952379E}" destId="{6B7FDA67-89E1-1C4C-AD68-F0A93D4AACD9}" srcOrd="1" destOrd="0" parTransId="{785ED3D1-CCEF-A84A-8C60-49153D33863C}" sibTransId="{60C64370-8577-2E40-ADD0-1707B1884AD4}"/>
    <dgm:cxn modelId="{DAD187CD-D82A-054E-87BA-ADE27853E9EC}" type="presOf" srcId="{86573837-2CB7-F246-B22F-AE5C3952379E}" destId="{64549AEB-14B9-4147-949E-407BC4DEC712}" srcOrd="0" destOrd="0" presId="urn:microsoft.com/office/officeart/2009/layout/ReverseList"/>
    <dgm:cxn modelId="{91A72ED5-059F-464A-9346-E834DED5E5C9}" srcId="{86573837-2CB7-F246-B22F-AE5C3952379E}" destId="{FD7BB1BB-C3EA-A349-B5C0-30E7C5C132E5}" srcOrd="0" destOrd="0" parTransId="{4AA3404E-7EA0-0241-BB9A-2DB0F4A5BED6}" sibTransId="{7E3F6D58-2F1D-8C41-A987-62A6E492ED38}"/>
    <dgm:cxn modelId="{B6720BA8-2DF7-8D42-90AB-BA1CE8B4AEFA}" type="presOf" srcId="{FD7BB1BB-C3EA-A349-B5C0-30E7C5C132E5}" destId="{108F9C67-640B-6C44-8660-75D87709E191}" srcOrd="0" destOrd="0" presId="urn:microsoft.com/office/officeart/2009/layout/ReverseList"/>
    <dgm:cxn modelId="{4C1F6005-618A-2B41-93F9-4BBA9093B0DE}" type="presOf" srcId="{6B7FDA67-89E1-1C4C-AD68-F0A93D4AACD9}" destId="{D348B8A4-8271-B04E-9AF5-C8B6DC317EBD}" srcOrd="1" destOrd="0" presId="urn:microsoft.com/office/officeart/2009/layout/ReverseList"/>
    <dgm:cxn modelId="{5701E34E-8EE0-124E-9850-926C7DE1CD65}" type="presParOf" srcId="{64549AEB-14B9-4147-949E-407BC4DEC712}" destId="{108F9C67-640B-6C44-8660-75D87709E191}" srcOrd="0" destOrd="0" presId="urn:microsoft.com/office/officeart/2009/layout/ReverseList"/>
    <dgm:cxn modelId="{1E2B6922-39F7-DF4F-A7CF-0B38BD6075FF}" type="presParOf" srcId="{64549AEB-14B9-4147-949E-407BC4DEC712}" destId="{8281FEA4-8799-FC40-AF69-78381ECD6CFA}" srcOrd="1" destOrd="0" presId="urn:microsoft.com/office/officeart/2009/layout/ReverseList"/>
    <dgm:cxn modelId="{8A14D524-706B-F04D-A352-B72173CC1A06}" type="presParOf" srcId="{64549AEB-14B9-4147-949E-407BC4DEC712}" destId="{630F925D-60BA-A74F-8710-7881623ED057}" srcOrd="2" destOrd="0" presId="urn:microsoft.com/office/officeart/2009/layout/ReverseList"/>
    <dgm:cxn modelId="{B6AF5855-EA57-1040-85A2-91A945E7A15D}" type="presParOf" srcId="{64549AEB-14B9-4147-949E-407BC4DEC712}" destId="{D348B8A4-8271-B04E-9AF5-C8B6DC317EBD}" srcOrd="3" destOrd="0" presId="urn:microsoft.com/office/officeart/2009/layout/ReverseList"/>
    <dgm:cxn modelId="{D6A9FD98-FAFE-6B4C-82E3-24A380D9A1B3}" type="presParOf" srcId="{64549AEB-14B9-4147-949E-407BC4DEC712}" destId="{848E09C4-C5D7-8B45-9D1D-7034B906A622}" srcOrd="4" destOrd="0" presId="urn:microsoft.com/office/officeart/2009/layout/ReverseList"/>
    <dgm:cxn modelId="{7D21B9E1-8FB7-A941-AE36-97D53999F232}" type="presParOf" srcId="{64549AEB-14B9-4147-949E-407BC4DEC712}" destId="{72D92BD0-0B86-9E49-AFD7-27B41B602D36}" srcOrd="5" destOrd="0" presId="urn:microsoft.com/office/officeart/2009/layout/Revers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D26751F-17D3-614F-B3CD-A606E7C2120C}" type="doc">
      <dgm:prSet loTypeId="urn:microsoft.com/office/officeart/2008/layout/VerticalCurvedList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56A696C-6ECC-A34B-928B-643794F84570}">
      <dgm:prSet phldrT="[Text]" custT="1"/>
      <dgm:spPr/>
      <dgm:t>
        <a:bodyPr/>
        <a:lstStyle/>
        <a:p>
          <a:r>
            <a:rPr lang="en-AU" sz="1400" b="1" i="0" dirty="0">
              <a:solidFill>
                <a:srgbClr val="000000"/>
              </a:solidFill>
            </a:rPr>
            <a:t>Explain</a:t>
          </a:r>
          <a:r>
            <a:rPr lang="en-AU" sz="1400" b="0" i="0" dirty="0">
              <a:solidFill>
                <a:schemeClr val="tx1"/>
              </a:solidFill>
            </a:rPr>
            <a:t> supervision</a:t>
          </a:r>
          <a:endParaRPr lang="en-US" sz="1400" b="0" i="0" dirty="0">
            <a:solidFill>
              <a:schemeClr val="tx1"/>
            </a:solidFill>
          </a:endParaRPr>
        </a:p>
      </dgm:t>
    </dgm:pt>
    <dgm:pt modelId="{530C16FC-88A5-9B40-9202-5E89317E643D}" type="parTrans" cxnId="{2A2568E9-3E06-A244-9462-24F87E670548}">
      <dgm:prSet/>
      <dgm:spPr/>
      <dgm:t>
        <a:bodyPr/>
        <a:lstStyle/>
        <a:p>
          <a:endParaRPr lang="en-US"/>
        </a:p>
      </dgm:t>
    </dgm:pt>
    <dgm:pt modelId="{A30479BC-836C-5E44-87B6-9673C36FC1E5}" type="sibTrans" cxnId="{2A2568E9-3E06-A244-9462-24F87E670548}">
      <dgm:prSet/>
      <dgm:spPr/>
      <dgm:t>
        <a:bodyPr/>
        <a:lstStyle/>
        <a:p>
          <a:endParaRPr lang="en-US"/>
        </a:p>
      </dgm:t>
    </dgm:pt>
    <dgm:pt modelId="{89231D22-BA7C-A04A-AEB4-70697F9CBBB8}">
      <dgm:prSet custT="1"/>
      <dgm:spPr/>
      <dgm:t>
        <a:bodyPr/>
        <a:lstStyle/>
        <a:p>
          <a:r>
            <a:rPr lang="en-AU" sz="1400" b="0" i="0" dirty="0">
              <a:solidFill>
                <a:schemeClr val="tx1"/>
              </a:solidFill>
            </a:rPr>
            <a:t>Discuss </a:t>
          </a:r>
          <a:r>
            <a:rPr lang="en-AU" sz="1400" b="1" i="0" dirty="0">
              <a:solidFill>
                <a:schemeClr val="tx1"/>
              </a:solidFill>
            </a:rPr>
            <a:t>past experience</a:t>
          </a:r>
          <a:r>
            <a:rPr lang="en-AU" sz="1400" b="0" i="0" dirty="0">
              <a:solidFill>
                <a:schemeClr val="tx1"/>
              </a:solidFill>
            </a:rPr>
            <a:t> of supervision</a:t>
          </a:r>
        </a:p>
      </dgm:t>
    </dgm:pt>
    <dgm:pt modelId="{03EAB8C9-7895-A948-9787-E22893153C2D}" type="parTrans" cxnId="{4F27FEA4-DA43-3140-8137-6FCBF011C7E5}">
      <dgm:prSet/>
      <dgm:spPr/>
      <dgm:t>
        <a:bodyPr/>
        <a:lstStyle/>
        <a:p>
          <a:endParaRPr lang="en-US"/>
        </a:p>
      </dgm:t>
    </dgm:pt>
    <dgm:pt modelId="{745A5A73-399A-3F47-BA3B-3866049BDF6E}" type="sibTrans" cxnId="{4F27FEA4-DA43-3140-8137-6FCBF011C7E5}">
      <dgm:prSet/>
      <dgm:spPr/>
      <dgm:t>
        <a:bodyPr/>
        <a:lstStyle/>
        <a:p>
          <a:endParaRPr lang="en-US"/>
        </a:p>
      </dgm:t>
    </dgm:pt>
    <dgm:pt modelId="{1AA0371C-91FA-8C41-820A-16875C58AEA9}">
      <dgm:prSet custT="1"/>
      <dgm:spPr/>
      <dgm:t>
        <a:bodyPr/>
        <a:lstStyle/>
        <a:p>
          <a:r>
            <a:rPr lang="en-AU" sz="1400" b="0" i="0" dirty="0">
              <a:solidFill>
                <a:schemeClr val="tx1"/>
              </a:solidFill>
            </a:rPr>
            <a:t>Understand the staff member’s </a:t>
          </a:r>
          <a:r>
            <a:rPr lang="en-AU" sz="1400" b="1" i="0" dirty="0">
              <a:solidFill>
                <a:schemeClr val="tx1"/>
              </a:solidFill>
            </a:rPr>
            <a:t>needs</a:t>
          </a:r>
          <a:r>
            <a:rPr lang="en-AU" sz="1400" b="0" i="0" dirty="0">
              <a:solidFill>
                <a:schemeClr val="tx1"/>
              </a:solidFill>
            </a:rPr>
            <a:t>, learning and communication </a:t>
          </a:r>
          <a:r>
            <a:rPr lang="en-AU" sz="1400" b="1" i="0" dirty="0">
              <a:solidFill>
                <a:schemeClr val="tx1"/>
              </a:solidFill>
            </a:rPr>
            <a:t>style</a:t>
          </a:r>
          <a:r>
            <a:rPr lang="en-AU" sz="1400" b="0" i="0" dirty="0">
              <a:solidFill>
                <a:schemeClr val="tx1"/>
              </a:solidFill>
            </a:rPr>
            <a:t> and </a:t>
          </a:r>
          <a:r>
            <a:rPr lang="en-AU" sz="1400" b="1" i="0" dirty="0">
              <a:solidFill>
                <a:schemeClr val="tx1"/>
              </a:solidFill>
            </a:rPr>
            <a:t>motivations</a:t>
          </a:r>
          <a:r>
            <a:rPr lang="en-AU" sz="1400" b="0" i="0" dirty="0">
              <a:solidFill>
                <a:schemeClr val="tx1"/>
              </a:solidFill>
            </a:rPr>
            <a:t> </a:t>
          </a:r>
          <a:r>
            <a:rPr lang="en-AU" sz="1200" b="0" i="0" dirty="0">
              <a:solidFill>
                <a:schemeClr val="tx1"/>
              </a:solidFill>
            </a:rPr>
            <a:t>(what is </a:t>
          </a:r>
          <a:r>
            <a:rPr lang="en-AU" sz="1200" b="1" i="0" dirty="0">
              <a:solidFill>
                <a:schemeClr val="tx1"/>
              </a:solidFill>
            </a:rPr>
            <a:t>important</a:t>
          </a:r>
          <a:r>
            <a:rPr lang="en-AU" sz="1200" b="0" i="0" dirty="0">
              <a:solidFill>
                <a:schemeClr val="tx1"/>
              </a:solidFill>
            </a:rPr>
            <a:t> to the person)</a:t>
          </a:r>
        </a:p>
      </dgm:t>
    </dgm:pt>
    <dgm:pt modelId="{27951A47-08CF-9441-96FD-1891FC5A7BC0}" type="parTrans" cxnId="{F08A4AE5-536E-8547-B8E7-2F326DB9EFDB}">
      <dgm:prSet/>
      <dgm:spPr/>
      <dgm:t>
        <a:bodyPr/>
        <a:lstStyle/>
        <a:p>
          <a:endParaRPr lang="en-US"/>
        </a:p>
      </dgm:t>
    </dgm:pt>
    <dgm:pt modelId="{C9D4181A-694C-4B4B-9D81-48CF761C5D8D}" type="sibTrans" cxnId="{F08A4AE5-536E-8547-B8E7-2F326DB9EFDB}">
      <dgm:prSet/>
      <dgm:spPr/>
      <dgm:t>
        <a:bodyPr/>
        <a:lstStyle/>
        <a:p>
          <a:endParaRPr lang="en-US"/>
        </a:p>
      </dgm:t>
    </dgm:pt>
    <dgm:pt modelId="{DACC4C57-4CD3-6445-AC84-2C3E41718BFE}">
      <dgm:prSet custT="1"/>
      <dgm:spPr/>
      <dgm:t>
        <a:bodyPr/>
        <a:lstStyle/>
        <a:p>
          <a:r>
            <a:rPr lang="en-AU" sz="1400" b="0" i="0" dirty="0">
              <a:solidFill>
                <a:schemeClr val="tx1"/>
              </a:solidFill>
            </a:rPr>
            <a:t>Spend time </a:t>
          </a:r>
          <a:r>
            <a:rPr lang="en-AU" sz="1400" b="1" i="0" dirty="0">
              <a:solidFill>
                <a:schemeClr val="tx1"/>
              </a:solidFill>
            </a:rPr>
            <a:t>relationship building</a:t>
          </a:r>
          <a:r>
            <a:rPr lang="en-AU" sz="1400" b="0" i="0" dirty="0">
              <a:solidFill>
                <a:schemeClr val="tx1"/>
              </a:solidFill>
            </a:rPr>
            <a:t>.</a:t>
          </a:r>
        </a:p>
      </dgm:t>
    </dgm:pt>
    <dgm:pt modelId="{84A5B7B8-AA27-B841-A26C-AD30E8F3935F}" type="parTrans" cxnId="{9C306C16-824B-F242-B5EA-564F07612C13}">
      <dgm:prSet/>
      <dgm:spPr/>
      <dgm:t>
        <a:bodyPr/>
        <a:lstStyle/>
        <a:p>
          <a:endParaRPr lang="en-US"/>
        </a:p>
      </dgm:t>
    </dgm:pt>
    <dgm:pt modelId="{E5088762-02A2-254D-87A1-4163B64383AD}" type="sibTrans" cxnId="{9C306C16-824B-F242-B5EA-564F07612C13}">
      <dgm:prSet/>
      <dgm:spPr/>
      <dgm:t>
        <a:bodyPr/>
        <a:lstStyle/>
        <a:p>
          <a:endParaRPr lang="en-US"/>
        </a:p>
      </dgm:t>
    </dgm:pt>
    <dgm:pt modelId="{CE6A3F63-FDEA-6D44-850C-3EC78F72BCB1}" type="pres">
      <dgm:prSet presAssocID="{6D26751F-17D3-614F-B3CD-A606E7C2120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4523A1D7-8ACC-D14F-94AD-1305FB51045B}" type="pres">
      <dgm:prSet presAssocID="{6D26751F-17D3-614F-B3CD-A606E7C2120C}" presName="Name1" presStyleCnt="0"/>
      <dgm:spPr/>
      <dgm:t>
        <a:bodyPr/>
        <a:lstStyle/>
        <a:p>
          <a:endParaRPr lang="en-AU"/>
        </a:p>
      </dgm:t>
    </dgm:pt>
    <dgm:pt modelId="{43782E15-64E0-B24B-8380-4A9CD976F18E}" type="pres">
      <dgm:prSet presAssocID="{6D26751F-17D3-614F-B3CD-A606E7C2120C}" presName="cycle" presStyleCnt="0"/>
      <dgm:spPr/>
      <dgm:t>
        <a:bodyPr/>
        <a:lstStyle/>
        <a:p>
          <a:endParaRPr lang="en-AU"/>
        </a:p>
      </dgm:t>
    </dgm:pt>
    <dgm:pt modelId="{755AD3B5-B649-D14E-8B72-F32C15D50F0C}" type="pres">
      <dgm:prSet presAssocID="{6D26751F-17D3-614F-B3CD-A606E7C2120C}" presName="srcNode" presStyleLbl="node1" presStyleIdx="0" presStyleCnt="4"/>
      <dgm:spPr/>
      <dgm:t>
        <a:bodyPr/>
        <a:lstStyle/>
        <a:p>
          <a:endParaRPr lang="en-AU"/>
        </a:p>
      </dgm:t>
    </dgm:pt>
    <dgm:pt modelId="{FAE90A5D-7E9A-E44A-B1B7-54C2F63F782E}" type="pres">
      <dgm:prSet presAssocID="{6D26751F-17D3-614F-B3CD-A606E7C2120C}" presName="conn" presStyleLbl="parChTrans1D2" presStyleIdx="0" presStyleCnt="1"/>
      <dgm:spPr/>
      <dgm:t>
        <a:bodyPr/>
        <a:lstStyle/>
        <a:p>
          <a:endParaRPr lang="en-US"/>
        </a:p>
      </dgm:t>
    </dgm:pt>
    <dgm:pt modelId="{8753EE1A-D57C-E644-A5A8-5CE51D792684}" type="pres">
      <dgm:prSet presAssocID="{6D26751F-17D3-614F-B3CD-A606E7C2120C}" presName="extraNode" presStyleLbl="node1" presStyleIdx="0" presStyleCnt="4"/>
      <dgm:spPr/>
      <dgm:t>
        <a:bodyPr/>
        <a:lstStyle/>
        <a:p>
          <a:endParaRPr lang="en-AU"/>
        </a:p>
      </dgm:t>
    </dgm:pt>
    <dgm:pt modelId="{F1E796AF-BF28-094F-9888-4276A5A70CB4}" type="pres">
      <dgm:prSet presAssocID="{6D26751F-17D3-614F-B3CD-A606E7C2120C}" presName="dstNode" presStyleLbl="node1" presStyleIdx="0" presStyleCnt="4"/>
      <dgm:spPr/>
      <dgm:t>
        <a:bodyPr/>
        <a:lstStyle/>
        <a:p>
          <a:endParaRPr lang="en-AU"/>
        </a:p>
      </dgm:t>
    </dgm:pt>
    <dgm:pt modelId="{DDC2FAF9-9843-9B45-AB49-4904BBC85536}" type="pres">
      <dgm:prSet presAssocID="{256A696C-6ECC-A34B-928B-643794F84570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AEE3C2-817B-7D4F-B261-BF1D9452BF7E}" type="pres">
      <dgm:prSet presAssocID="{256A696C-6ECC-A34B-928B-643794F84570}" presName="accent_1" presStyleCnt="0"/>
      <dgm:spPr/>
      <dgm:t>
        <a:bodyPr/>
        <a:lstStyle/>
        <a:p>
          <a:endParaRPr lang="en-AU"/>
        </a:p>
      </dgm:t>
    </dgm:pt>
    <dgm:pt modelId="{D248E049-854F-EC43-957A-1A8D059E20DB}" type="pres">
      <dgm:prSet presAssocID="{256A696C-6ECC-A34B-928B-643794F84570}" presName="accentRepeatNode" presStyleLbl="solidFgAcc1" presStyleIdx="0" presStyleCnt="4"/>
      <dgm:spPr/>
      <dgm:t>
        <a:bodyPr/>
        <a:lstStyle/>
        <a:p>
          <a:endParaRPr lang="en-AU"/>
        </a:p>
      </dgm:t>
    </dgm:pt>
    <dgm:pt modelId="{8EA71095-660F-674E-9FAC-B37194D658FA}" type="pres">
      <dgm:prSet presAssocID="{89231D22-BA7C-A04A-AEB4-70697F9CBBB8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5B17E1-7BA9-D840-8859-DE3B9328DF7F}" type="pres">
      <dgm:prSet presAssocID="{89231D22-BA7C-A04A-AEB4-70697F9CBBB8}" presName="accent_2" presStyleCnt="0"/>
      <dgm:spPr/>
      <dgm:t>
        <a:bodyPr/>
        <a:lstStyle/>
        <a:p>
          <a:endParaRPr lang="en-AU"/>
        </a:p>
      </dgm:t>
    </dgm:pt>
    <dgm:pt modelId="{2782F343-41D1-DF45-B240-512C4DCF999E}" type="pres">
      <dgm:prSet presAssocID="{89231D22-BA7C-A04A-AEB4-70697F9CBBB8}" presName="accentRepeatNode" presStyleLbl="solidFgAcc1" presStyleIdx="1" presStyleCnt="4"/>
      <dgm:spPr/>
      <dgm:t>
        <a:bodyPr/>
        <a:lstStyle/>
        <a:p>
          <a:endParaRPr lang="en-AU"/>
        </a:p>
      </dgm:t>
    </dgm:pt>
    <dgm:pt modelId="{D2846F29-CA35-F546-B5C9-38DA99A5813A}" type="pres">
      <dgm:prSet presAssocID="{1AA0371C-91FA-8C41-820A-16875C58AEA9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22E9BC-F826-3740-B053-BEFF87298C2C}" type="pres">
      <dgm:prSet presAssocID="{1AA0371C-91FA-8C41-820A-16875C58AEA9}" presName="accent_3" presStyleCnt="0"/>
      <dgm:spPr/>
      <dgm:t>
        <a:bodyPr/>
        <a:lstStyle/>
        <a:p>
          <a:endParaRPr lang="en-AU"/>
        </a:p>
      </dgm:t>
    </dgm:pt>
    <dgm:pt modelId="{C7F344D9-E28F-0E40-9E6B-101AC74404D5}" type="pres">
      <dgm:prSet presAssocID="{1AA0371C-91FA-8C41-820A-16875C58AEA9}" presName="accentRepeatNode" presStyleLbl="solidFgAcc1" presStyleIdx="2" presStyleCnt="4"/>
      <dgm:spPr/>
      <dgm:t>
        <a:bodyPr/>
        <a:lstStyle/>
        <a:p>
          <a:endParaRPr lang="en-AU"/>
        </a:p>
      </dgm:t>
    </dgm:pt>
    <dgm:pt modelId="{42985A59-3E8C-F745-BB24-4719338D9459}" type="pres">
      <dgm:prSet presAssocID="{DACC4C57-4CD3-6445-AC84-2C3E41718BFE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80CC21-134E-AE4C-A379-436E543E4812}" type="pres">
      <dgm:prSet presAssocID="{DACC4C57-4CD3-6445-AC84-2C3E41718BFE}" presName="accent_4" presStyleCnt="0"/>
      <dgm:spPr/>
      <dgm:t>
        <a:bodyPr/>
        <a:lstStyle/>
        <a:p>
          <a:endParaRPr lang="en-AU"/>
        </a:p>
      </dgm:t>
    </dgm:pt>
    <dgm:pt modelId="{6975E5E2-E9B9-AB43-BC5B-F1541B7158D7}" type="pres">
      <dgm:prSet presAssocID="{DACC4C57-4CD3-6445-AC84-2C3E41718BFE}" presName="accentRepeatNode" presStyleLbl="solidFgAcc1" presStyleIdx="3" presStyleCnt="4"/>
      <dgm:spPr/>
      <dgm:t>
        <a:bodyPr/>
        <a:lstStyle/>
        <a:p>
          <a:endParaRPr lang="en-AU"/>
        </a:p>
      </dgm:t>
    </dgm:pt>
  </dgm:ptLst>
  <dgm:cxnLst>
    <dgm:cxn modelId="{F08A4AE5-536E-8547-B8E7-2F326DB9EFDB}" srcId="{6D26751F-17D3-614F-B3CD-A606E7C2120C}" destId="{1AA0371C-91FA-8C41-820A-16875C58AEA9}" srcOrd="2" destOrd="0" parTransId="{27951A47-08CF-9441-96FD-1891FC5A7BC0}" sibTransId="{C9D4181A-694C-4B4B-9D81-48CF761C5D8D}"/>
    <dgm:cxn modelId="{7AD82DFB-FACC-0C41-BBC4-CBF66F4B316F}" type="presOf" srcId="{89231D22-BA7C-A04A-AEB4-70697F9CBBB8}" destId="{8EA71095-660F-674E-9FAC-B37194D658FA}" srcOrd="0" destOrd="0" presId="urn:microsoft.com/office/officeart/2008/layout/VerticalCurvedList"/>
    <dgm:cxn modelId="{F9AF1B41-0FDE-0540-811B-988AB08B4C7C}" type="presOf" srcId="{6D26751F-17D3-614F-B3CD-A606E7C2120C}" destId="{CE6A3F63-FDEA-6D44-850C-3EC78F72BCB1}" srcOrd="0" destOrd="0" presId="urn:microsoft.com/office/officeart/2008/layout/VerticalCurvedList"/>
    <dgm:cxn modelId="{2A2568E9-3E06-A244-9462-24F87E670548}" srcId="{6D26751F-17D3-614F-B3CD-A606E7C2120C}" destId="{256A696C-6ECC-A34B-928B-643794F84570}" srcOrd="0" destOrd="0" parTransId="{530C16FC-88A5-9B40-9202-5E89317E643D}" sibTransId="{A30479BC-836C-5E44-87B6-9673C36FC1E5}"/>
    <dgm:cxn modelId="{58367B91-21BD-6A43-B74D-59DBD5342892}" type="presOf" srcId="{DACC4C57-4CD3-6445-AC84-2C3E41718BFE}" destId="{42985A59-3E8C-F745-BB24-4719338D9459}" srcOrd="0" destOrd="0" presId="urn:microsoft.com/office/officeart/2008/layout/VerticalCurvedList"/>
    <dgm:cxn modelId="{A5059294-5731-2F49-8FD4-14E934E02FD3}" type="presOf" srcId="{A30479BC-836C-5E44-87B6-9673C36FC1E5}" destId="{FAE90A5D-7E9A-E44A-B1B7-54C2F63F782E}" srcOrd="0" destOrd="0" presId="urn:microsoft.com/office/officeart/2008/layout/VerticalCurvedList"/>
    <dgm:cxn modelId="{C808C0D3-D35C-A748-8B5C-28CC88B4594F}" type="presOf" srcId="{1AA0371C-91FA-8C41-820A-16875C58AEA9}" destId="{D2846F29-CA35-F546-B5C9-38DA99A5813A}" srcOrd="0" destOrd="0" presId="urn:microsoft.com/office/officeart/2008/layout/VerticalCurvedList"/>
    <dgm:cxn modelId="{9C306C16-824B-F242-B5EA-564F07612C13}" srcId="{6D26751F-17D3-614F-B3CD-A606E7C2120C}" destId="{DACC4C57-4CD3-6445-AC84-2C3E41718BFE}" srcOrd="3" destOrd="0" parTransId="{84A5B7B8-AA27-B841-A26C-AD30E8F3935F}" sibTransId="{E5088762-02A2-254D-87A1-4163B64383AD}"/>
    <dgm:cxn modelId="{4F27FEA4-DA43-3140-8137-6FCBF011C7E5}" srcId="{6D26751F-17D3-614F-B3CD-A606E7C2120C}" destId="{89231D22-BA7C-A04A-AEB4-70697F9CBBB8}" srcOrd="1" destOrd="0" parTransId="{03EAB8C9-7895-A948-9787-E22893153C2D}" sibTransId="{745A5A73-399A-3F47-BA3B-3866049BDF6E}"/>
    <dgm:cxn modelId="{E7199597-19EE-184E-8BE2-9AE2412DA7AF}" type="presOf" srcId="{256A696C-6ECC-A34B-928B-643794F84570}" destId="{DDC2FAF9-9843-9B45-AB49-4904BBC85536}" srcOrd="0" destOrd="0" presId="urn:microsoft.com/office/officeart/2008/layout/VerticalCurvedList"/>
    <dgm:cxn modelId="{7631092F-D494-A048-9B6A-AE92FB046159}" type="presParOf" srcId="{CE6A3F63-FDEA-6D44-850C-3EC78F72BCB1}" destId="{4523A1D7-8ACC-D14F-94AD-1305FB51045B}" srcOrd="0" destOrd="0" presId="urn:microsoft.com/office/officeart/2008/layout/VerticalCurvedList"/>
    <dgm:cxn modelId="{61C470C6-E551-A449-AA63-367B3772F104}" type="presParOf" srcId="{4523A1D7-8ACC-D14F-94AD-1305FB51045B}" destId="{43782E15-64E0-B24B-8380-4A9CD976F18E}" srcOrd="0" destOrd="0" presId="urn:microsoft.com/office/officeart/2008/layout/VerticalCurvedList"/>
    <dgm:cxn modelId="{62FA2913-A1A7-D04B-86A3-93731B72316B}" type="presParOf" srcId="{43782E15-64E0-B24B-8380-4A9CD976F18E}" destId="{755AD3B5-B649-D14E-8B72-F32C15D50F0C}" srcOrd="0" destOrd="0" presId="urn:microsoft.com/office/officeart/2008/layout/VerticalCurvedList"/>
    <dgm:cxn modelId="{8BD76A63-49BA-1D45-BFFC-11ED5D4E2348}" type="presParOf" srcId="{43782E15-64E0-B24B-8380-4A9CD976F18E}" destId="{FAE90A5D-7E9A-E44A-B1B7-54C2F63F782E}" srcOrd="1" destOrd="0" presId="urn:microsoft.com/office/officeart/2008/layout/VerticalCurvedList"/>
    <dgm:cxn modelId="{11FC7B22-FB5B-F344-9005-CFEBBFBEEB2C}" type="presParOf" srcId="{43782E15-64E0-B24B-8380-4A9CD976F18E}" destId="{8753EE1A-D57C-E644-A5A8-5CE51D792684}" srcOrd="2" destOrd="0" presId="urn:microsoft.com/office/officeart/2008/layout/VerticalCurvedList"/>
    <dgm:cxn modelId="{7BB95ACB-7F0C-5746-AB7E-08AB50914AA6}" type="presParOf" srcId="{43782E15-64E0-B24B-8380-4A9CD976F18E}" destId="{F1E796AF-BF28-094F-9888-4276A5A70CB4}" srcOrd="3" destOrd="0" presId="urn:microsoft.com/office/officeart/2008/layout/VerticalCurvedList"/>
    <dgm:cxn modelId="{080D4F08-143C-4841-8F95-111EA5FD61DA}" type="presParOf" srcId="{4523A1D7-8ACC-D14F-94AD-1305FB51045B}" destId="{DDC2FAF9-9843-9B45-AB49-4904BBC85536}" srcOrd="1" destOrd="0" presId="urn:microsoft.com/office/officeart/2008/layout/VerticalCurvedList"/>
    <dgm:cxn modelId="{A8073DF3-CD55-B04A-A13F-D6DA2C558353}" type="presParOf" srcId="{4523A1D7-8ACC-D14F-94AD-1305FB51045B}" destId="{54AEE3C2-817B-7D4F-B261-BF1D9452BF7E}" srcOrd="2" destOrd="0" presId="urn:microsoft.com/office/officeart/2008/layout/VerticalCurvedList"/>
    <dgm:cxn modelId="{BD0C5F8E-93A4-5B40-94E1-14E03B12354A}" type="presParOf" srcId="{54AEE3C2-817B-7D4F-B261-BF1D9452BF7E}" destId="{D248E049-854F-EC43-957A-1A8D059E20DB}" srcOrd="0" destOrd="0" presId="urn:microsoft.com/office/officeart/2008/layout/VerticalCurvedList"/>
    <dgm:cxn modelId="{BA542EB7-4707-834F-8706-D4CA281EB9FF}" type="presParOf" srcId="{4523A1D7-8ACC-D14F-94AD-1305FB51045B}" destId="{8EA71095-660F-674E-9FAC-B37194D658FA}" srcOrd="3" destOrd="0" presId="urn:microsoft.com/office/officeart/2008/layout/VerticalCurvedList"/>
    <dgm:cxn modelId="{5B9729BA-8E75-0D4D-B848-3C524FED953F}" type="presParOf" srcId="{4523A1D7-8ACC-D14F-94AD-1305FB51045B}" destId="{2B5B17E1-7BA9-D840-8859-DE3B9328DF7F}" srcOrd="4" destOrd="0" presId="urn:microsoft.com/office/officeart/2008/layout/VerticalCurvedList"/>
    <dgm:cxn modelId="{0F0B44B5-2798-2F4A-B561-475D89A3D052}" type="presParOf" srcId="{2B5B17E1-7BA9-D840-8859-DE3B9328DF7F}" destId="{2782F343-41D1-DF45-B240-512C4DCF999E}" srcOrd="0" destOrd="0" presId="urn:microsoft.com/office/officeart/2008/layout/VerticalCurvedList"/>
    <dgm:cxn modelId="{E0ECA02E-8A79-BA44-BB10-19653FC23565}" type="presParOf" srcId="{4523A1D7-8ACC-D14F-94AD-1305FB51045B}" destId="{D2846F29-CA35-F546-B5C9-38DA99A5813A}" srcOrd="5" destOrd="0" presId="urn:microsoft.com/office/officeart/2008/layout/VerticalCurvedList"/>
    <dgm:cxn modelId="{11C26FEF-C479-9D40-B66A-7175BDBBAF4F}" type="presParOf" srcId="{4523A1D7-8ACC-D14F-94AD-1305FB51045B}" destId="{2922E9BC-F826-3740-B053-BEFF87298C2C}" srcOrd="6" destOrd="0" presId="urn:microsoft.com/office/officeart/2008/layout/VerticalCurvedList"/>
    <dgm:cxn modelId="{69DD1EC3-D541-4045-9929-62C200863ECA}" type="presParOf" srcId="{2922E9BC-F826-3740-B053-BEFF87298C2C}" destId="{C7F344D9-E28F-0E40-9E6B-101AC74404D5}" srcOrd="0" destOrd="0" presId="urn:microsoft.com/office/officeart/2008/layout/VerticalCurvedList"/>
    <dgm:cxn modelId="{45E9C937-F523-E84D-A237-071DFD2B9373}" type="presParOf" srcId="{4523A1D7-8ACC-D14F-94AD-1305FB51045B}" destId="{42985A59-3E8C-F745-BB24-4719338D9459}" srcOrd="7" destOrd="0" presId="urn:microsoft.com/office/officeart/2008/layout/VerticalCurvedList"/>
    <dgm:cxn modelId="{7405740E-0DB1-2345-8019-58C5EBCD71F7}" type="presParOf" srcId="{4523A1D7-8ACC-D14F-94AD-1305FB51045B}" destId="{9480CC21-134E-AE4C-A379-436E543E4812}" srcOrd="8" destOrd="0" presId="urn:microsoft.com/office/officeart/2008/layout/VerticalCurvedList"/>
    <dgm:cxn modelId="{10F10197-14AF-2E4A-AF10-688208488287}" type="presParOf" srcId="{9480CC21-134E-AE4C-A379-436E543E4812}" destId="{6975E5E2-E9B9-AB43-BC5B-F1541B7158D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A0526FE-87F3-994A-969A-206EA6274F81}" type="doc">
      <dgm:prSet loTypeId="urn:microsoft.com/office/officeart/2005/8/layout/pyramid2" loCatId="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DAF93A8-B9C8-E24A-ABB3-CF24E8C5D516}">
      <dgm:prSet phldrT="[Text]"/>
      <dgm:spPr/>
      <dgm:t>
        <a:bodyPr/>
        <a:lstStyle/>
        <a:p>
          <a:r>
            <a:rPr lang="en-US" dirty="0">
              <a:latin typeface="+mn-lt"/>
              <a:cs typeface="Arial"/>
            </a:rPr>
            <a:t>Role clarity</a:t>
          </a:r>
        </a:p>
      </dgm:t>
    </dgm:pt>
    <dgm:pt modelId="{9CFCC2A7-65FF-1A40-AD0F-CCBC295D586D}" type="parTrans" cxnId="{E2B38E25-ABF5-BC4E-9DF0-7666121A5EB2}">
      <dgm:prSet/>
      <dgm:spPr/>
      <dgm:t>
        <a:bodyPr/>
        <a:lstStyle/>
        <a:p>
          <a:endParaRPr lang="en-US"/>
        </a:p>
      </dgm:t>
    </dgm:pt>
    <dgm:pt modelId="{814ECFAD-AFF8-5741-B508-0F092772E485}" type="sibTrans" cxnId="{E2B38E25-ABF5-BC4E-9DF0-7666121A5EB2}">
      <dgm:prSet/>
      <dgm:spPr/>
      <dgm:t>
        <a:bodyPr/>
        <a:lstStyle/>
        <a:p>
          <a:endParaRPr lang="en-US"/>
        </a:p>
      </dgm:t>
    </dgm:pt>
    <dgm:pt modelId="{E3CEDF2C-F00A-264C-A6FC-6EA9AE84B295}">
      <dgm:prSet phldrT="[Text]"/>
      <dgm:spPr/>
      <dgm:t>
        <a:bodyPr/>
        <a:lstStyle/>
        <a:p>
          <a:r>
            <a:rPr lang="en-US" dirty="0">
              <a:latin typeface="+mn-lt"/>
              <a:cs typeface="Arial"/>
            </a:rPr>
            <a:t>Role security</a:t>
          </a:r>
        </a:p>
      </dgm:t>
    </dgm:pt>
    <dgm:pt modelId="{E67987DE-E0CB-3349-8A31-B2092D13F747}" type="parTrans" cxnId="{9C659329-126E-194E-9588-2C644B6431BA}">
      <dgm:prSet/>
      <dgm:spPr/>
      <dgm:t>
        <a:bodyPr/>
        <a:lstStyle/>
        <a:p>
          <a:endParaRPr lang="en-US"/>
        </a:p>
      </dgm:t>
    </dgm:pt>
    <dgm:pt modelId="{7635F28D-3D56-DA47-9F7E-2EF65CE3C3EF}" type="sibTrans" cxnId="{9C659329-126E-194E-9588-2C644B6431BA}">
      <dgm:prSet/>
      <dgm:spPr/>
      <dgm:t>
        <a:bodyPr/>
        <a:lstStyle/>
        <a:p>
          <a:endParaRPr lang="en-US"/>
        </a:p>
      </dgm:t>
    </dgm:pt>
    <dgm:pt modelId="{1BA0C43E-F8B5-C048-8F02-095C3BEB6B14}">
      <dgm:prSet phldrT="[Text]"/>
      <dgm:spPr/>
      <dgm:t>
        <a:bodyPr/>
        <a:lstStyle/>
        <a:p>
          <a:r>
            <a:rPr lang="en-US" dirty="0" smtClean="0">
              <a:latin typeface="Cambria"/>
              <a:cs typeface="Arial"/>
            </a:rPr>
            <a:t>Emotional Competence and </a:t>
          </a:r>
          <a:r>
            <a:rPr lang="en-US" dirty="0" smtClean="0">
              <a:latin typeface="+mn-lt"/>
              <a:cs typeface="Arial"/>
            </a:rPr>
            <a:t>Empathy</a:t>
          </a:r>
          <a:endParaRPr lang="en-US" dirty="0">
            <a:latin typeface="+mn-lt"/>
            <a:cs typeface="Arial"/>
          </a:endParaRPr>
        </a:p>
      </dgm:t>
    </dgm:pt>
    <dgm:pt modelId="{B02CB588-9C42-154F-88AA-A213A7EA655A}" type="parTrans" cxnId="{6B11680D-5CCC-3D4C-B2E5-264CBB82C283}">
      <dgm:prSet/>
      <dgm:spPr/>
      <dgm:t>
        <a:bodyPr/>
        <a:lstStyle/>
        <a:p>
          <a:endParaRPr lang="en-US"/>
        </a:p>
      </dgm:t>
    </dgm:pt>
    <dgm:pt modelId="{451F2F7C-E2B4-5F4C-A869-5D2274FBA1D7}" type="sibTrans" cxnId="{6B11680D-5CCC-3D4C-B2E5-264CBB82C283}">
      <dgm:prSet/>
      <dgm:spPr/>
      <dgm:t>
        <a:bodyPr/>
        <a:lstStyle/>
        <a:p>
          <a:endParaRPr lang="en-US"/>
        </a:p>
      </dgm:t>
    </dgm:pt>
    <dgm:pt modelId="{70EB1A0E-5FF7-334D-9D9F-0A97998630EE}">
      <dgm:prSet phldrT="[Text]"/>
      <dgm:spPr/>
      <dgm:t>
        <a:bodyPr/>
        <a:lstStyle/>
        <a:p>
          <a:r>
            <a:rPr lang="en-US" dirty="0" smtClean="0">
              <a:latin typeface="Cambria"/>
              <a:cs typeface="Arial"/>
            </a:rPr>
            <a:t>Observation and </a:t>
          </a:r>
          <a:r>
            <a:rPr lang="en-US" dirty="0" smtClean="0">
              <a:latin typeface="+mn-lt"/>
              <a:cs typeface="Arial"/>
            </a:rPr>
            <a:t>Assessment</a:t>
          </a:r>
          <a:endParaRPr lang="en-US" dirty="0">
            <a:latin typeface="+mn-lt"/>
            <a:cs typeface="Arial"/>
          </a:endParaRPr>
        </a:p>
      </dgm:t>
    </dgm:pt>
    <dgm:pt modelId="{515E0FAB-57D6-BA42-8546-D83F005746D0}" type="parTrans" cxnId="{A3EEC164-2037-9245-9450-E4DEC6AE962F}">
      <dgm:prSet/>
      <dgm:spPr/>
      <dgm:t>
        <a:bodyPr/>
        <a:lstStyle/>
        <a:p>
          <a:endParaRPr lang="en-US"/>
        </a:p>
      </dgm:t>
    </dgm:pt>
    <dgm:pt modelId="{8EE5A4B9-5C5F-D147-B6E2-ED737A1585C9}" type="sibTrans" cxnId="{A3EEC164-2037-9245-9450-E4DEC6AE962F}">
      <dgm:prSet/>
      <dgm:spPr/>
      <dgm:t>
        <a:bodyPr/>
        <a:lstStyle/>
        <a:p>
          <a:endParaRPr lang="en-US"/>
        </a:p>
      </dgm:t>
    </dgm:pt>
    <dgm:pt modelId="{9E43E54A-56C4-A940-B5B1-101005EBAD0B}">
      <dgm:prSet phldrT="[Text]"/>
      <dgm:spPr/>
      <dgm:t>
        <a:bodyPr/>
        <a:lstStyle/>
        <a:p>
          <a:r>
            <a:rPr lang="en-US" dirty="0" smtClean="0">
              <a:latin typeface="+mn-lt"/>
              <a:cs typeface="Arial"/>
            </a:rPr>
            <a:t>Partnership </a:t>
          </a:r>
          <a:r>
            <a:rPr lang="en-US" dirty="0" smtClean="0">
              <a:latin typeface="Cambria"/>
              <a:cs typeface="Arial"/>
            </a:rPr>
            <a:t>and Power</a:t>
          </a:r>
          <a:endParaRPr lang="en-US" dirty="0">
            <a:latin typeface="+mn-lt"/>
            <a:cs typeface="Arial"/>
          </a:endParaRPr>
        </a:p>
      </dgm:t>
    </dgm:pt>
    <dgm:pt modelId="{7A3A894F-71C3-0146-BB7A-17F9356C855B}" type="parTrans" cxnId="{13CEABB5-03F0-9F44-BEDB-F88C38516DA3}">
      <dgm:prSet/>
      <dgm:spPr/>
      <dgm:t>
        <a:bodyPr/>
        <a:lstStyle/>
        <a:p>
          <a:endParaRPr lang="en-US"/>
        </a:p>
      </dgm:t>
    </dgm:pt>
    <dgm:pt modelId="{27FC48C4-DCE6-4A47-8A25-779662F15DC0}" type="sibTrans" cxnId="{13CEABB5-03F0-9F44-BEDB-F88C38516DA3}">
      <dgm:prSet/>
      <dgm:spPr/>
      <dgm:t>
        <a:bodyPr/>
        <a:lstStyle/>
        <a:p>
          <a:endParaRPr lang="en-US"/>
        </a:p>
      </dgm:t>
    </dgm:pt>
    <dgm:pt modelId="{5B4C680F-68F0-1140-9D55-3A5AAD0AAD14}">
      <dgm:prSet phldrT="[Text]"/>
      <dgm:spPr/>
      <dgm:t>
        <a:bodyPr/>
        <a:lstStyle/>
        <a:p>
          <a:r>
            <a:rPr lang="en-US" dirty="0">
              <a:latin typeface="+mn-lt"/>
              <a:cs typeface="Arial"/>
            </a:rPr>
            <a:t>Planning</a:t>
          </a:r>
        </a:p>
      </dgm:t>
    </dgm:pt>
    <dgm:pt modelId="{15077C6D-EB8E-C84A-AE51-17D52176D9EF}" type="parTrans" cxnId="{7F2293D7-0D95-6845-B4A0-B258C014E172}">
      <dgm:prSet/>
      <dgm:spPr/>
      <dgm:t>
        <a:bodyPr/>
        <a:lstStyle/>
        <a:p>
          <a:endParaRPr lang="en-US"/>
        </a:p>
      </dgm:t>
    </dgm:pt>
    <dgm:pt modelId="{9035AF76-0434-3F42-A4E0-354F9DC7A080}" type="sibTrans" cxnId="{7F2293D7-0D95-6845-B4A0-B258C014E172}">
      <dgm:prSet/>
      <dgm:spPr/>
      <dgm:t>
        <a:bodyPr/>
        <a:lstStyle/>
        <a:p>
          <a:endParaRPr lang="en-US"/>
        </a:p>
      </dgm:t>
    </dgm:pt>
    <dgm:pt modelId="{9568CCCF-267F-1C49-B8EB-B1865ACDD98C}">
      <dgm:prSet phldrT="[Text]"/>
      <dgm:spPr/>
      <dgm:t>
        <a:bodyPr/>
        <a:lstStyle/>
        <a:p>
          <a:r>
            <a:rPr lang="en-US" dirty="0">
              <a:latin typeface="+mn-lt"/>
              <a:cs typeface="Arial"/>
            </a:rPr>
            <a:t>Coaching</a:t>
          </a:r>
        </a:p>
      </dgm:t>
    </dgm:pt>
    <dgm:pt modelId="{5978596F-D3D0-DE40-B152-380750F310F5}" type="parTrans" cxnId="{590D2176-66FB-994D-9033-8EC329E258A9}">
      <dgm:prSet/>
      <dgm:spPr/>
      <dgm:t>
        <a:bodyPr/>
        <a:lstStyle/>
        <a:p>
          <a:endParaRPr lang="en-US"/>
        </a:p>
      </dgm:t>
    </dgm:pt>
    <dgm:pt modelId="{DE48B2B1-6E54-BD48-BE30-3A4C87BF1985}" type="sibTrans" cxnId="{590D2176-66FB-994D-9033-8EC329E258A9}">
      <dgm:prSet/>
      <dgm:spPr/>
      <dgm:t>
        <a:bodyPr/>
        <a:lstStyle/>
        <a:p>
          <a:endParaRPr lang="en-US"/>
        </a:p>
      </dgm:t>
    </dgm:pt>
    <dgm:pt modelId="{E4CD55E3-3C6F-B143-9FED-B28409099BB4}" type="pres">
      <dgm:prSet presAssocID="{DA0526FE-87F3-994A-969A-206EA6274F81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591A8947-9104-8C44-8048-AD5FEB2CF65C}" type="pres">
      <dgm:prSet presAssocID="{DA0526FE-87F3-994A-969A-206EA6274F81}" presName="pyramid" presStyleLbl="node1" presStyleIdx="0" presStyleCnt="1"/>
      <dgm:spPr/>
      <dgm:t>
        <a:bodyPr/>
        <a:lstStyle/>
        <a:p>
          <a:endParaRPr lang="en-US"/>
        </a:p>
      </dgm:t>
    </dgm:pt>
    <dgm:pt modelId="{D03D84FC-D158-C246-9E4D-A7310BEE75F3}" type="pres">
      <dgm:prSet presAssocID="{DA0526FE-87F3-994A-969A-206EA6274F81}" presName="theList" presStyleCnt="0"/>
      <dgm:spPr/>
      <dgm:t>
        <a:bodyPr/>
        <a:lstStyle/>
        <a:p>
          <a:endParaRPr lang="en-US"/>
        </a:p>
      </dgm:t>
    </dgm:pt>
    <dgm:pt modelId="{CA3ED671-E000-A142-86B0-FBD2A1A8AAFD}" type="pres">
      <dgm:prSet presAssocID="{0DAF93A8-B9C8-E24A-ABB3-CF24E8C5D516}" presName="aNode" presStyleLbl="fgAcc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178ED48-D966-2947-8AA7-FEEF72767FFB}" type="pres">
      <dgm:prSet presAssocID="{0DAF93A8-B9C8-E24A-ABB3-CF24E8C5D516}" presName="aSpace" presStyleCnt="0"/>
      <dgm:spPr/>
      <dgm:t>
        <a:bodyPr/>
        <a:lstStyle/>
        <a:p>
          <a:endParaRPr lang="en-US"/>
        </a:p>
      </dgm:t>
    </dgm:pt>
    <dgm:pt modelId="{98A5AE92-807C-FB4C-BED2-80DFC40B35C8}" type="pres">
      <dgm:prSet presAssocID="{E3CEDF2C-F00A-264C-A6FC-6EA9AE84B295}" presName="aNode" presStyleLbl="fgAcc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5CC058-6C70-D649-9AE4-903ADC561D7C}" type="pres">
      <dgm:prSet presAssocID="{E3CEDF2C-F00A-264C-A6FC-6EA9AE84B295}" presName="aSpace" presStyleCnt="0"/>
      <dgm:spPr/>
      <dgm:t>
        <a:bodyPr/>
        <a:lstStyle/>
        <a:p>
          <a:endParaRPr lang="en-US"/>
        </a:p>
      </dgm:t>
    </dgm:pt>
    <dgm:pt modelId="{878FBCAA-DCC2-F14E-8467-047291A772B9}" type="pres">
      <dgm:prSet presAssocID="{1BA0C43E-F8B5-C048-8F02-095C3BEB6B14}" presName="aNode" presStyleLbl="fgAcc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85C5A2-BB73-7045-8BD5-6F852D86C691}" type="pres">
      <dgm:prSet presAssocID="{1BA0C43E-F8B5-C048-8F02-095C3BEB6B14}" presName="aSpace" presStyleCnt="0"/>
      <dgm:spPr/>
      <dgm:t>
        <a:bodyPr/>
        <a:lstStyle/>
        <a:p>
          <a:endParaRPr lang="en-US"/>
        </a:p>
      </dgm:t>
    </dgm:pt>
    <dgm:pt modelId="{2ECA58E6-E559-3841-BBE9-C4254A82D69F}" type="pres">
      <dgm:prSet presAssocID="{70EB1A0E-5FF7-334D-9D9F-0A97998630EE}" presName="aNode" presStyleLbl="fgAcc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085DFD-012D-5E43-9773-1ADB33F74B48}" type="pres">
      <dgm:prSet presAssocID="{70EB1A0E-5FF7-334D-9D9F-0A97998630EE}" presName="aSpace" presStyleCnt="0"/>
      <dgm:spPr/>
      <dgm:t>
        <a:bodyPr/>
        <a:lstStyle/>
        <a:p>
          <a:endParaRPr lang="en-US"/>
        </a:p>
      </dgm:t>
    </dgm:pt>
    <dgm:pt modelId="{B568EF8F-9782-C040-99C5-F4E12D1C1AA2}" type="pres">
      <dgm:prSet presAssocID="{9E43E54A-56C4-A940-B5B1-101005EBAD0B}" presName="aNode" presStyleLbl="fgAcc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17B5C0-BC24-094A-82A4-F8D75A33654D}" type="pres">
      <dgm:prSet presAssocID="{9E43E54A-56C4-A940-B5B1-101005EBAD0B}" presName="aSpace" presStyleCnt="0"/>
      <dgm:spPr/>
      <dgm:t>
        <a:bodyPr/>
        <a:lstStyle/>
        <a:p>
          <a:endParaRPr lang="en-US"/>
        </a:p>
      </dgm:t>
    </dgm:pt>
    <dgm:pt modelId="{3AE69BD1-BC56-F84D-BBA3-388E347312B9}" type="pres">
      <dgm:prSet presAssocID="{5B4C680F-68F0-1140-9D55-3A5AAD0AAD14}" presName="aNode" presStyleLbl="fgAcc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66FF68-3D20-034A-B645-136475E5593A}" type="pres">
      <dgm:prSet presAssocID="{5B4C680F-68F0-1140-9D55-3A5AAD0AAD14}" presName="aSpace" presStyleCnt="0"/>
      <dgm:spPr/>
      <dgm:t>
        <a:bodyPr/>
        <a:lstStyle/>
        <a:p>
          <a:endParaRPr lang="en-US"/>
        </a:p>
      </dgm:t>
    </dgm:pt>
    <dgm:pt modelId="{1B7277E2-8A92-374A-BD05-A944BAB4C9D2}" type="pres">
      <dgm:prSet presAssocID="{9568CCCF-267F-1C49-B8EB-B1865ACDD98C}" presName="aNode" presStyleLbl="fgAcc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928258-9089-E545-AEC6-31DEC7ABA111}" type="pres">
      <dgm:prSet presAssocID="{9568CCCF-267F-1C49-B8EB-B1865ACDD98C}" presName="aSpace" presStyleCnt="0"/>
      <dgm:spPr/>
      <dgm:t>
        <a:bodyPr/>
        <a:lstStyle/>
        <a:p>
          <a:endParaRPr lang="en-US"/>
        </a:p>
      </dgm:t>
    </dgm:pt>
  </dgm:ptLst>
  <dgm:cxnLst>
    <dgm:cxn modelId="{7F2293D7-0D95-6845-B4A0-B258C014E172}" srcId="{DA0526FE-87F3-994A-969A-206EA6274F81}" destId="{5B4C680F-68F0-1140-9D55-3A5AAD0AAD14}" srcOrd="5" destOrd="0" parTransId="{15077C6D-EB8E-C84A-AE51-17D52176D9EF}" sibTransId="{9035AF76-0434-3F42-A4E0-354F9DC7A080}"/>
    <dgm:cxn modelId="{DDF14D93-EE6F-EE4F-93D8-848E85A50996}" type="presOf" srcId="{0DAF93A8-B9C8-E24A-ABB3-CF24E8C5D516}" destId="{CA3ED671-E000-A142-86B0-FBD2A1A8AAFD}" srcOrd="0" destOrd="0" presId="urn:microsoft.com/office/officeart/2005/8/layout/pyramid2"/>
    <dgm:cxn modelId="{5E033B58-C74B-B045-A6FC-96368857EFF7}" type="presOf" srcId="{E3CEDF2C-F00A-264C-A6FC-6EA9AE84B295}" destId="{98A5AE92-807C-FB4C-BED2-80DFC40B35C8}" srcOrd="0" destOrd="0" presId="urn:microsoft.com/office/officeart/2005/8/layout/pyramid2"/>
    <dgm:cxn modelId="{DBF2AEE3-249F-BA41-9343-8F4860B338B2}" type="presOf" srcId="{9568CCCF-267F-1C49-B8EB-B1865ACDD98C}" destId="{1B7277E2-8A92-374A-BD05-A944BAB4C9D2}" srcOrd="0" destOrd="0" presId="urn:microsoft.com/office/officeart/2005/8/layout/pyramid2"/>
    <dgm:cxn modelId="{F2964B4C-947A-3F49-AC6A-56253E715719}" type="presOf" srcId="{1BA0C43E-F8B5-C048-8F02-095C3BEB6B14}" destId="{878FBCAA-DCC2-F14E-8467-047291A772B9}" srcOrd="0" destOrd="0" presId="urn:microsoft.com/office/officeart/2005/8/layout/pyramid2"/>
    <dgm:cxn modelId="{590D2176-66FB-994D-9033-8EC329E258A9}" srcId="{DA0526FE-87F3-994A-969A-206EA6274F81}" destId="{9568CCCF-267F-1C49-B8EB-B1865ACDD98C}" srcOrd="6" destOrd="0" parTransId="{5978596F-D3D0-DE40-B152-380750F310F5}" sibTransId="{DE48B2B1-6E54-BD48-BE30-3A4C87BF1985}"/>
    <dgm:cxn modelId="{9C659329-126E-194E-9588-2C644B6431BA}" srcId="{DA0526FE-87F3-994A-969A-206EA6274F81}" destId="{E3CEDF2C-F00A-264C-A6FC-6EA9AE84B295}" srcOrd="1" destOrd="0" parTransId="{E67987DE-E0CB-3349-8A31-B2092D13F747}" sibTransId="{7635F28D-3D56-DA47-9F7E-2EF65CE3C3EF}"/>
    <dgm:cxn modelId="{48F3E297-DA8B-2241-8A58-5F69CF826E71}" type="presOf" srcId="{DA0526FE-87F3-994A-969A-206EA6274F81}" destId="{E4CD55E3-3C6F-B143-9FED-B28409099BB4}" srcOrd="0" destOrd="0" presId="urn:microsoft.com/office/officeart/2005/8/layout/pyramid2"/>
    <dgm:cxn modelId="{E2B38E25-ABF5-BC4E-9DF0-7666121A5EB2}" srcId="{DA0526FE-87F3-994A-969A-206EA6274F81}" destId="{0DAF93A8-B9C8-E24A-ABB3-CF24E8C5D516}" srcOrd="0" destOrd="0" parTransId="{9CFCC2A7-65FF-1A40-AD0F-CCBC295D586D}" sibTransId="{814ECFAD-AFF8-5741-B508-0F092772E485}"/>
    <dgm:cxn modelId="{EFA44EC8-CD00-594A-B503-AF5D7F1ED339}" type="presOf" srcId="{5B4C680F-68F0-1140-9D55-3A5AAD0AAD14}" destId="{3AE69BD1-BC56-F84D-BBA3-388E347312B9}" srcOrd="0" destOrd="0" presId="urn:microsoft.com/office/officeart/2005/8/layout/pyramid2"/>
    <dgm:cxn modelId="{BF8889E7-7E58-5C4E-9015-85F598A43DF1}" type="presOf" srcId="{70EB1A0E-5FF7-334D-9D9F-0A97998630EE}" destId="{2ECA58E6-E559-3841-BBE9-C4254A82D69F}" srcOrd="0" destOrd="0" presId="urn:microsoft.com/office/officeart/2005/8/layout/pyramid2"/>
    <dgm:cxn modelId="{6B11680D-5CCC-3D4C-B2E5-264CBB82C283}" srcId="{DA0526FE-87F3-994A-969A-206EA6274F81}" destId="{1BA0C43E-F8B5-C048-8F02-095C3BEB6B14}" srcOrd="2" destOrd="0" parTransId="{B02CB588-9C42-154F-88AA-A213A7EA655A}" sibTransId="{451F2F7C-E2B4-5F4C-A869-5D2274FBA1D7}"/>
    <dgm:cxn modelId="{A3EEC164-2037-9245-9450-E4DEC6AE962F}" srcId="{DA0526FE-87F3-994A-969A-206EA6274F81}" destId="{70EB1A0E-5FF7-334D-9D9F-0A97998630EE}" srcOrd="3" destOrd="0" parTransId="{515E0FAB-57D6-BA42-8546-D83F005746D0}" sibTransId="{8EE5A4B9-5C5F-D147-B6E2-ED737A1585C9}"/>
    <dgm:cxn modelId="{13CEABB5-03F0-9F44-BEDB-F88C38516DA3}" srcId="{DA0526FE-87F3-994A-969A-206EA6274F81}" destId="{9E43E54A-56C4-A940-B5B1-101005EBAD0B}" srcOrd="4" destOrd="0" parTransId="{7A3A894F-71C3-0146-BB7A-17F9356C855B}" sibTransId="{27FC48C4-DCE6-4A47-8A25-779662F15DC0}"/>
    <dgm:cxn modelId="{EEA77395-7F0B-C246-A14E-50D9027310D5}" type="presOf" srcId="{9E43E54A-56C4-A940-B5B1-101005EBAD0B}" destId="{B568EF8F-9782-C040-99C5-F4E12D1C1AA2}" srcOrd="0" destOrd="0" presId="urn:microsoft.com/office/officeart/2005/8/layout/pyramid2"/>
    <dgm:cxn modelId="{59554D3D-1F08-2D4A-842D-C58246FC21FD}" type="presParOf" srcId="{E4CD55E3-3C6F-B143-9FED-B28409099BB4}" destId="{591A8947-9104-8C44-8048-AD5FEB2CF65C}" srcOrd="0" destOrd="0" presId="urn:microsoft.com/office/officeart/2005/8/layout/pyramid2"/>
    <dgm:cxn modelId="{F79555B3-2408-2342-A46E-5B63B7EA43C1}" type="presParOf" srcId="{E4CD55E3-3C6F-B143-9FED-B28409099BB4}" destId="{D03D84FC-D158-C246-9E4D-A7310BEE75F3}" srcOrd="1" destOrd="0" presId="urn:microsoft.com/office/officeart/2005/8/layout/pyramid2"/>
    <dgm:cxn modelId="{F49CE338-9E06-184B-ABB7-89C1C3FEB5B0}" type="presParOf" srcId="{D03D84FC-D158-C246-9E4D-A7310BEE75F3}" destId="{CA3ED671-E000-A142-86B0-FBD2A1A8AAFD}" srcOrd="0" destOrd="0" presId="urn:microsoft.com/office/officeart/2005/8/layout/pyramid2"/>
    <dgm:cxn modelId="{5B49C011-6F16-994C-BB87-7A4A9224D5F0}" type="presParOf" srcId="{D03D84FC-D158-C246-9E4D-A7310BEE75F3}" destId="{A178ED48-D966-2947-8AA7-FEEF72767FFB}" srcOrd="1" destOrd="0" presId="urn:microsoft.com/office/officeart/2005/8/layout/pyramid2"/>
    <dgm:cxn modelId="{5EA85866-2639-8643-8B8C-27D8AA06238D}" type="presParOf" srcId="{D03D84FC-D158-C246-9E4D-A7310BEE75F3}" destId="{98A5AE92-807C-FB4C-BED2-80DFC40B35C8}" srcOrd="2" destOrd="0" presId="urn:microsoft.com/office/officeart/2005/8/layout/pyramid2"/>
    <dgm:cxn modelId="{ED387C7C-21D9-F047-BDEB-6DF1621537DD}" type="presParOf" srcId="{D03D84FC-D158-C246-9E4D-A7310BEE75F3}" destId="{C75CC058-6C70-D649-9AE4-903ADC561D7C}" srcOrd="3" destOrd="0" presId="urn:microsoft.com/office/officeart/2005/8/layout/pyramid2"/>
    <dgm:cxn modelId="{0F2FDE89-E854-C347-A7CC-67970CFAF3A3}" type="presParOf" srcId="{D03D84FC-D158-C246-9E4D-A7310BEE75F3}" destId="{878FBCAA-DCC2-F14E-8467-047291A772B9}" srcOrd="4" destOrd="0" presId="urn:microsoft.com/office/officeart/2005/8/layout/pyramid2"/>
    <dgm:cxn modelId="{EAD637A7-7A53-C34A-BDBC-5E2DCAAE2C53}" type="presParOf" srcId="{D03D84FC-D158-C246-9E4D-A7310BEE75F3}" destId="{0E85C5A2-BB73-7045-8BD5-6F852D86C691}" srcOrd="5" destOrd="0" presId="urn:microsoft.com/office/officeart/2005/8/layout/pyramid2"/>
    <dgm:cxn modelId="{C42D54D4-4387-5842-B1B4-0BBA12F8EA13}" type="presParOf" srcId="{D03D84FC-D158-C246-9E4D-A7310BEE75F3}" destId="{2ECA58E6-E559-3841-BBE9-C4254A82D69F}" srcOrd="6" destOrd="0" presId="urn:microsoft.com/office/officeart/2005/8/layout/pyramid2"/>
    <dgm:cxn modelId="{2832C558-7ADC-1743-B53F-AD157FA0DA7E}" type="presParOf" srcId="{D03D84FC-D158-C246-9E4D-A7310BEE75F3}" destId="{88085DFD-012D-5E43-9773-1ADB33F74B48}" srcOrd="7" destOrd="0" presId="urn:microsoft.com/office/officeart/2005/8/layout/pyramid2"/>
    <dgm:cxn modelId="{252E5AE7-4E9E-CD49-ABF5-8D1904319ED8}" type="presParOf" srcId="{D03D84FC-D158-C246-9E4D-A7310BEE75F3}" destId="{B568EF8F-9782-C040-99C5-F4E12D1C1AA2}" srcOrd="8" destOrd="0" presId="urn:microsoft.com/office/officeart/2005/8/layout/pyramid2"/>
    <dgm:cxn modelId="{53781BA3-12B4-A74C-AB2A-C4D6C8D461CA}" type="presParOf" srcId="{D03D84FC-D158-C246-9E4D-A7310BEE75F3}" destId="{D317B5C0-BC24-094A-82A4-F8D75A33654D}" srcOrd="9" destOrd="0" presId="urn:microsoft.com/office/officeart/2005/8/layout/pyramid2"/>
    <dgm:cxn modelId="{FEBD1DB8-EECE-6A4B-AD4C-A80966160531}" type="presParOf" srcId="{D03D84FC-D158-C246-9E4D-A7310BEE75F3}" destId="{3AE69BD1-BC56-F84D-BBA3-388E347312B9}" srcOrd="10" destOrd="0" presId="urn:microsoft.com/office/officeart/2005/8/layout/pyramid2"/>
    <dgm:cxn modelId="{41DDC0DF-03C4-CA4D-A374-9EE6F5207453}" type="presParOf" srcId="{D03D84FC-D158-C246-9E4D-A7310BEE75F3}" destId="{DF66FF68-3D20-034A-B645-136475E5593A}" srcOrd="11" destOrd="0" presId="urn:microsoft.com/office/officeart/2005/8/layout/pyramid2"/>
    <dgm:cxn modelId="{7681C8E5-169A-8F4B-84FA-0D7933478696}" type="presParOf" srcId="{D03D84FC-D158-C246-9E4D-A7310BEE75F3}" destId="{1B7277E2-8A92-374A-BD05-A944BAB4C9D2}" srcOrd="12" destOrd="0" presId="urn:microsoft.com/office/officeart/2005/8/layout/pyramid2"/>
    <dgm:cxn modelId="{D1F85EEC-F4FE-2440-ACC5-1C8CEAD31CC9}" type="presParOf" srcId="{D03D84FC-D158-C246-9E4D-A7310BEE75F3}" destId="{B6928258-9089-E545-AEC6-31DEC7ABA111}" srcOrd="13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874EBA6-4B67-B540-8902-BA6A240AA287}" type="doc">
      <dgm:prSet loTypeId="urn:microsoft.com/office/officeart/2009/layout/ReverseList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8F3B6A08-B27B-0B40-A505-8A10B2C75BD4}">
      <dgm:prSet phldrT="[Text]" custT="1"/>
      <dgm:spPr/>
      <dgm:t>
        <a:bodyPr/>
        <a:lstStyle/>
        <a:p>
          <a:r>
            <a:rPr lang="en-US" sz="2400" dirty="0" smtClean="0"/>
            <a:t>The person/family </a:t>
          </a:r>
          <a:r>
            <a:rPr lang="en-US" sz="1800" dirty="0" smtClean="0"/>
            <a:t>(‘client’)</a:t>
          </a:r>
          <a:r>
            <a:rPr lang="en-US" sz="2400" dirty="0" smtClean="0"/>
            <a:t>/case manager context</a:t>
          </a:r>
        </a:p>
      </dgm:t>
    </dgm:pt>
    <dgm:pt modelId="{CB51DE7A-1B51-6648-B110-1F7186F59272}" type="parTrans" cxnId="{30CEC002-437A-2847-9219-46BB971B8929}">
      <dgm:prSet/>
      <dgm:spPr/>
      <dgm:t>
        <a:bodyPr/>
        <a:lstStyle/>
        <a:p>
          <a:endParaRPr lang="en-US"/>
        </a:p>
      </dgm:t>
    </dgm:pt>
    <dgm:pt modelId="{1F306634-1990-1C46-8F25-0DCA916C62EF}" type="sibTrans" cxnId="{30CEC002-437A-2847-9219-46BB971B8929}">
      <dgm:prSet/>
      <dgm:spPr/>
      <dgm:t>
        <a:bodyPr/>
        <a:lstStyle/>
        <a:p>
          <a:endParaRPr lang="en-US"/>
        </a:p>
      </dgm:t>
    </dgm:pt>
    <dgm:pt modelId="{D83E83F2-1071-544C-9DD5-305C286CEF5E}">
      <dgm:prSet phldrT="[Text]"/>
      <dgm:spPr/>
      <dgm:t>
        <a:bodyPr/>
        <a:lstStyle/>
        <a:p>
          <a:r>
            <a:rPr lang="en-US" dirty="0" smtClean="0"/>
            <a:t>The case manager/supervisor context</a:t>
          </a:r>
          <a:endParaRPr lang="en-US" dirty="0"/>
        </a:p>
      </dgm:t>
    </dgm:pt>
    <dgm:pt modelId="{0EA4E3F7-529D-1644-BF67-170DF39C83C2}" type="parTrans" cxnId="{85365573-EE89-0241-B6A1-B870ED913301}">
      <dgm:prSet/>
      <dgm:spPr/>
      <dgm:t>
        <a:bodyPr/>
        <a:lstStyle/>
        <a:p>
          <a:endParaRPr lang="en-US"/>
        </a:p>
      </dgm:t>
    </dgm:pt>
    <dgm:pt modelId="{EFBB6783-51E0-3E40-9751-B2109D2A7922}" type="sibTrans" cxnId="{85365573-EE89-0241-B6A1-B870ED913301}">
      <dgm:prSet/>
      <dgm:spPr/>
      <dgm:t>
        <a:bodyPr/>
        <a:lstStyle/>
        <a:p>
          <a:endParaRPr lang="en-US"/>
        </a:p>
      </dgm:t>
    </dgm:pt>
    <dgm:pt modelId="{84590144-C06C-E845-8F48-7945E8B40C44}" type="pres">
      <dgm:prSet presAssocID="{8874EBA6-4B67-B540-8902-BA6A240AA287}" presName="Name0" presStyleCnt="0">
        <dgm:presLayoutVars>
          <dgm:chMax val="2"/>
          <dgm:chPref val="2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92039DF6-D1C2-5D42-9484-0D881D554B23}" type="pres">
      <dgm:prSet presAssocID="{8874EBA6-4B67-B540-8902-BA6A240AA287}" presName="LeftText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29565F-E06C-3449-8D6C-8CEB21AEBEC1}" type="pres">
      <dgm:prSet presAssocID="{8874EBA6-4B67-B540-8902-BA6A240AA287}" presName="LeftNode" presStyleLbl="bgImgPlace1" presStyleIdx="0" presStyleCnt="2">
        <dgm:presLayoutVars>
          <dgm:chMax val="2"/>
          <dgm:chPref val="2"/>
        </dgm:presLayoutVars>
      </dgm:prSet>
      <dgm:spPr/>
      <dgm:t>
        <a:bodyPr/>
        <a:lstStyle/>
        <a:p>
          <a:endParaRPr lang="en-US"/>
        </a:p>
      </dgm:t>
    </dgm:pt>
    <dgm:pt modelId="{6D413075-7638-A44A-9967-87AA32A24101}" type="pres">
      <dgm:prSet presAssocID="{8874EBA6-4B67-B540-8902-BA6A240AA287}" presName="RightText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2D9A19-8F03-3C49-BAC1-CA1F7996C73C}" type="pres">
      <dgm:prSet presAssocID="{8874EBA6-4B67-B540-8902-BA6A240AA287}" presName="RightNode" presStyleLbl="bgImgPlace1" presStyleIdx="1" presStyleCnt="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90BBB273-D236-B84D-89B0-4250E3043074}" type="pres">
      <dgm:prSet presAssocID="{8874EBA6-4B67-B540-8902-BA6A240AA287}" presName="TopArrow" presStyleLbl="node1" presStyleIdx="0" presStyleCnt="2"/>
      <dgm:spPr/>
      <dgm:t>
        <a:bodyPr/>
        <a:lstStyle/>
        <a:p>
          <a:endParaRPr lang="en-AU"/>
        </a:p>
      </dgm:t>
    </dgm:pt>
    <dgm:pt modelId="{4B28039B-9640-DE48-BD08-1A9F1FF1DB69}" type="pres">
      <dgm:prSet presAssocID="{8874EBA6-4B67-B540-8902-BA6A240AA287}" presName="BottomArrow" presStyleLbl="node1" presStyleIdx="1" presStyleCnt="2"/>
      <dgm:spPr/>
      <dgm:t>
        <a:bodyPr/>
        <a:lstStyle/>
        <a:p>
          <a:endParaRPr lang="en-AU"/>
        </a:p>
      </dgm:t>
    </dgm:pt>
  </dgm:ptLst>
  <dgm:cxnLst>
    <dgm:cxn modelId="{66D2610C-7681-9248-ACF9-4BB14CD5B06E}" type="presOf" srcId="{D83E83F2-1071-544C-9DD5-305C286CEF5E}" destId="{6D413075-7638-A44A-9967-87AA32A24101}" srcOrd="0" destOrd="0" presId="urn:microsoft.com/office/officeart/2009/layout/ReverseList"/>
    <dgm:cxn modelId="{C0824803-6449-5E42-AE8B-59A17C3F394A}" type="presOf" srcId="{8F3B6A08-B27B-0B40-A505-8A10B2C75BD4}" destId="{6B29565F-E06C-3449-8D6C-8CEB21AEBEC1}" srcOrd="1" destOrd="0" presId="urn:microsoft.com/office/officeart/2009/layout/ReverseList"/>
    <dgm:cxn modelId="{2A554ED7-5205-7D41-932A-272822B91A66}" type="presOf" srcId="{8874EBA6-4B67-B540-8902-BA6A240AA287}" destId="{84590144-C06C-E845-8F48-7945E8B40C44}" srcOrd="0" destOrd="0" presId="urn:microsoft.com/office/officeart/2009/layout/ReverseList"/>
    <dgm:cxn modelId="{85365573-EE89-0241-B6A1-B870ED913301}" srcId="{8874EBA6-4B67-B540-8902-BA6A240AA287}" destId="{D83E83F2-1071-544C-9DD5-305C286CEF5E}" srcOrd="1" destOrd="0" parTransId="{0EA4E3F7-529D-1644-BF67-170DF39C83C2}" sibTransId="{EFBB6783-51E0-3E40-9751-B2109D2A7922}"/>
    <dgm:cxn modelId="{7BB5EC47-7716-7C4C-9F90-359D326D3596}" type="presOf" srcId="{8F3B6A08-B27B-0B40-A505-8A10B2C75BD4}" destId="{92039DF6-D1C2-5D42-9484-0D881D554B23}" srcOrd="0" destOrd="0" presId="urn:microsoft.com/office/officeart/2009/layout/ReverseList"/>
    <dgm:cxn modelId="{30CEC002-437A-2847-9219-46BB971B8929}" srcId="{8874EBA6-4B67-B540-8902-BA6A240AA287}" destId="{8F3B6A08-B27B-0B40-A505-8A10B2C75BD4}" srcOrd="0" destOrd="0" parTransId="{CB51DE7A-1B51-6648-B110-1F7186F59272}" sibTransId="{1F306634-1990-1C46-8F25-0DCA916C62EF}"/>
    <dgm:cxn modelId="{7F80C7D5-BB35-D040-AFD6-644D5013C3B3}" type="presOf" srcId="{D83E83F2-1071-544C-9DD5-305C286CEF5E}" destId="{372D9A19-8F03-3C49-BAC1-CA1F7996C73C}" srcOrd="1" destOrd="0" presId="urn:microsoft.com/office/officeart/2009/layout/ReverseList"/>
    <dgm:cxn modelId="{8481EED5-1994-014A-867C-B1F0422CCBA7}" type="presParOf" srcId="{84590144-C06C-E845-8F48-7945E8B40C44}" destId="{92039DF6-D1C2-5D42-9484-0D881D554B23}" srcOrd="0" destOrd="0" presId="urn:microsoft.com/office/officeart/2009/layout/ReverseList"/>
    <dgm:cxn modelId="{EEBE37AA-5E21-3948-A7A8-7AB2FF70A6B0}" type="presParOf" srcId="{84590144-C06C-E845-8F48-7945E8B40C44}" destId="{6B29565F-E06C-3449-8D6C-8CEB21AEBEC1}" srcOrd="1" destOrd="0" presId="urn:microsoft.com/office/officeart/2009/layout/ReverseList"/>
    <dgm:cxn modelId="{0B0E7DD7-2EAC-7945-B237-4C7C63691222}" type="presParOf" srcId="{84590144-C06C-E845-8F48-7945E8B40C44}" destId="{6D413075-7638-A44A-9967-87AA32A24101}" srcOrd="2" destOrd="0" presId="urn:microsoft.com/office/officeart/2009/layout/ReverseList"/>
    <dgm:cxn modelId="{19D0EC43-CB1C-DC41-9978-766CEDF863BB}" type="presParOf" srcId="{84590144-C06C-E845-8F48-7945E8B40C44}" destId="{372D9A19-8F03-3C49-BAC1-CA1F7996C73C}" srcOrd="3" destOrd="0" presId="urn:microsoft.com/office/officeart/2009/layout/ReverseList"/>
    <dgm:cxn modelId="{B185E9D9-CBF0-0649-960B-E75A8B284C1E}" type="presParOf" srcId="{84590144-C06C-E845-8F48-7945E8B40C44}" destId="{90BBB273-D236-B84D-89B0-4250E3043074}" srcOrd="4" destOrd="0" presId="urn:microsoft.com/office/officeart/2009/layout/ReverseList"/>
    <dgm:cxn modelId="{29F5794E-4B0E-CF48-87C1-E315E7EAB78E}" type="presParOf" srcId="{84590144-C06C-E845-8F48-7945E8B40C44}" destId="{4B28039B-9640-DE48-BD08-1A9F1FF1DB69}" srcOrd="5" destOrd="0" presId="urn:microsoft.com/office/officeart/2009/layout/Revers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672E698-16B4-7443-A641-F71D83C21D83}" type="doc">
      <dgm:prSet loTypeId="urn:microsoft.com/office/officeart/2005/8/layout/target2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39A8C1D-261D-9F48-B8DE-AA29D9877792}">
      <dgm:prSet phldrT="[Text]" custT="1"/>
      <dgm:spPr/>
      <dgm:t>
        <a:bodyPr/>
        <a:lstStyle/>
        <a:p>
          <a:r>
            <a:rPr lang="en-US" sz="1800" dirty="0" smtClean="0">
              <a:solidFill>
                <a:schemeClr val="tx1"/>
              </a:solidFill>
            </a:rPr>
            <a:t>Wider </a:t>
          </a:r>
          <a:r>
            <a:rPr lang="en-US" sz="1800" b="1" dirty="0" smtClean="0">
              <a:solidFill>
                <a:schemeClr val="tx1"/>
              </a:solidFill>
            </a:rPr>
            <a:t>context</a:t>
          </a:r>
          <a:r>
            <a:rPr lang="en-US" sz="1800" dirty="0" smtClean="0">
              <a:solidFill>
                <a:schemeClr val="tx1"/>
              </a:solidFill>
            </a:rPr>
            <a:t> in which work happens</a:t>
          </a:r>
          <a:endParaRPr lang="en-US" sz="1800" dirty="0">
            <a:solidFill>
              <a:schemeClr val="tx1"/>
            </a:solidFill>
          </a:endParaRPr>
        </a:p>
      </dgm:t>
    </dgm:pt>
    <dgm:pt modelId="{37F41092-9035-5648-ADBB-E0A7A01DE570}" type="parTrans" cxnId="{C5C54FC4-0F2B-0B4D-87F5-BCBE1732C7B8}">
      <dgm:prSet/>
      <dgm:spPr/>
      <dgm:t>
        <a:bodyPr/>
        <a:lstStyle/>
        <a:p>
          <a:endParaRPr lang="en-US"/>
        </a:p>
      </dgm:t>
    </dgm:pt>
    <dgm:pt modelId="{8C434D42-F502-3842-8BC7-4CB24E228F5E}" type="sibTrans" cxnId="{C5C54FC4-0F2B-0B4D-87F5-BCBE1732C7B8}">
      <dgm:prSet/>
      <dgm:spPr/>
      <dgm:t>
        <a:bodyPr/>
        <a:lstStyle/>
        <a:p>
          <a:endParaRPr lang="en-US"/>
        </a:p>
      </dgm:t>
    </dgm:pt>
    <dgm:pt modelId="{1739E071-C5F2-0947-A7F3-9DC206B47CC4}">
      <dgm:prSet phldrT="[Text]" custT="1"/>
      <dgm:spPr/>
      <dgm:t>
        <a:bodyPr/>
        <a:lstStyle/>
        <a:p>
          <a:r>
            <a:rPr lang="en-US" sz="1600" dirty="0" smtClean="0">
              <a:solidFill>
                <a:schemeClr val="tx1"/>
              </a:solidFill>
            </a:rPr>
            <a:t>Supervisor focusing on </a:t>
          </a:r>
          <a:r>
            <a:rPr lang="en-US" sz="1600" b="1" dirty="0" smtClean="0">
              <a:solidFill>
                <a:schemeClr val="tx1"/>
              </a:solidFill>
            </a:rPr>
            <a:t>own </a:t>
          </a:r>
          <a:r>
            <a:rPr lang="en-US" sz="1600" dirty="0" smtClean="0">
              <a:solidFill>
                <a:schemeClr val="tx1"/>
              </a:solidFill>
            </a:rPr>
            <a:t>process</a:t>
          </a:r>
          <a:endParaRPr lang="en-US" sz="1600" dirty="0">
            <a:solidFill>
              <a:schemeClr val="tx1"/>
            </a:solidFill>
          </a:endParaRPr>
        </a:p>
      </dgm:t>
    </dgm:pt>
    <dgm:pt modelId="{2637A2F8-D287-7742-8C65-9077F4F5CF0B}" type="parTrans" cxnId="{0BA68FCB-23E8-264D-86FE-4AA7DADC8AC7}">
      <dgm:prSet/>
      <dgm:spPr/>
      <dgm:t>
        <a:bodyPr/>
        <a:lstStyle/>
        <a:p>
          <a:endParaRPr lang="en-US"/>
        </a:p>
      </dgm:t>
    </dgm:pt>
    <dgm:pt modelId="{AD7BAB1C-2DF3-D042-BB8D-AF0771467276}" type="sibTrans" cxnId="{0BA68FCB-23E8-264D-86FE-4AA7DADC8AC7}">
      <dgm:prSet/>
      <dgm:spPr/>
      <dgm:t>
        <a:bodyPr/>
        <a:lstStyle/>
        <a:p>
          <a:endParaRPr lang="en-US"/>
        </a:p>
      </dgm:t>
    </dgm:pt>
    <dgm:pt modelId="{16D8EF04-C8AF-2A40-9DCF-7A38D5BA661C}">
      <dgm:prSet phldrT="[Text]" custT="1"/>
      <dgm:spPr/>
      <dgm:t>
        <a:bodyPr/>
        <a:lstStyle/>
        <a:p>
          <a:r>
            <a:rPr lang="en-US" sz="1800" dirty="0" smtClean="0">
              <a:solidFill>
                <a:schemeClr val="tx1"/>
              </a:solidFill>
            </a:rPr>
            <a:t>Supervisory </a:t>
          </a:r>
          <a:r>
            <a:rPr lang="en-US" sz="1800" b="1" dirty="0" smtClean="0">
              <a:solidFill>
                <a:schemeClr val="tx1"/>
              </a:solidFill>
            </a:rPr>
            <a:t>relationship</a:t>
          </a:r>
          <a:endParaRPr lang="en-US" sz="1800" b="1" dirty="0">
            <a:solidFill>
              <a:schemeClr val="tx1"/>
            </a:solidFill>
          </a:endParaRPr>
        </a:p>
      </dgm:t>
    </dgm:pt>
    <dgm:pt modelId="{FB6019E6-4AC1-004F-B798-A3A436B3811A}" type="parTrans" cxnId="{1EAB6CD5-C26B-EF48-9245-ADB849C6F359}">
      <dgm:prSet/>
      <dgm:spPr/>
      <dgm:t>
        <a:bodyPr/>
        <a:lstStyle/>
        <a:p>
          <a:endParaRPr lang="en-US"/>
        </a:p>
      </dgm:t>
    </dgm:pt>
    <dgm:pt modelId="{5E64B434-841B-0046-9ADD-A48414DFBCFE}" type="sibTrans" cxnId="{1EAB6CD5-C26B-EF48-9245-ADB849C6F359}">
      <dgm:prSet/>
      <dgm:spPr/>
      <dgm:t>
        <a:bodyPr/>
        <a:lstStyle/>
        <a:p>
          <a:endParaRPr lang="en-US"/>
        </a:p>
      </dgm:t>
    </dgm:pt>
    <dgm:pt modelId="{99368312-1E59-C944-87C8-EA98079C9C61}">
      <dgm:prSet phldrT="[Text]" custT="1"/>
      <dgm:spPr/>
      <dgm:t>
        <a:bodyPr/>
        <a:lstStyle/>
        <a:p>
          <a:r>
            <a:rPr lang="en-US" sz="1800" dirty="0" smtClean="0">
              <a:solidFill>
                <a:schemeClr val="tx1"/>
              </a:solidFill>
            </a:rPr>
            <a:t>Focus on the </a:t>
          </a:r>
          <a:r>
            <a:rPr lang="en-US" sz="1800" b="1" dirty="0" smtClean="0">
              <a:solidFill>
                <a:schemeClr val="tx1"/>
              </a:solidFill>
            </a:rPr>
            <a:t>case manager</a:t>
          </a:r>
          <a:endParaRPr lang="en-US" sz="1800" b="1" dirty="0">
            <a:solidFill>
              <a:schemeClr val="tx1"/>
            </a:solidFill>
          </a:endParaRPr>
        </a:p>
      </dgm:t>
    </dgm:pt>
    <dgm:pt modelId="{56E4CC70-F7C1-3C46-AAF1-97ED940CD2E6}" type="parTrans" cxnId="{F1F8F0B1-5C40-7A40-996D-9F61A341B8E7}">
      <dgm:prSet/>
      <dgm:spPr/>
      <dgm:t>
        <a:bodyPr/>
        <a:lstStyle/>
        <a:p>
          <a:endParaRPr lang="en-US"/>
        </a:p>
      </dgm:t>
    </dgm:pt>
    <dgm:pt modelId="{F2FF55F4-C874-EF41-8924-C950C8D20412}" type="sibTrans" cxnId="{F1F8F0B1-5C40-7A40-996D-9F61A341B8E7}">
      <dgm:prSet/>
      <dgm:spPr/>
      <dgm:t>
        <a:bodyPr/>
        <a:lstStyle/>
        <a:p>
          <a:endParaRPr lang="en-US"/>
        </a:p>
      </dgm:t>
    </dgm:pt>
    <dgm:pt modelId="{47B2CF48-5611-364A-881C-95BFAAB76688}">
      <dgm:prSet phldrT="[Text]" custT="1"/>
      <dgm:spPr/>
      <dgm:t>
        <a:bodyPr/>
        <a:lstStyle/>
        <a:p>
          <a:r>
            <a:rPr lang="en-US" sz="1600" b="1" dirty="0" smtClean="0">
              <a:solidFill>
                <a:schemeClr val="tx1"/>
              </a:solidFill>
            </a:rPr>
            <a:t>Process</a:t>
          </a:r>
          <a:r>
            <a:rPr lang="en-US" sz="1600" dirty="0" smtClean="0">
              <a:solidFill>
                <a:schemeClr val="tx1"/>
              </a:solidFill>
            </a:rPr>
            <a:t> and </a:t>
          </a:r>
          <a:r>
            <a:rPr lang="en-US" sz="1600" b="1" dirty="0" smtClean="0">
              <a:solidFill>
                <a:schemeClr val="tx1"/>
              </a:solidFill>
            </a:rPr>
            <a:t>strategies</a:t>
          </a:r>
          <a:r>
            <a:rPr lang="en-US" sz="1600" dirty="0" smtClean="0">
              <a:solidFill>
                <a:schemeClr val="tx1"/>
              </a:solidFill>
            </a:rPr>
            <a:t> used by the case manager</a:t>
          </a:r>
          <a:endParaRPr lang="en-US" sz="1600" dirty="0">
            <a:solidFill>
              <a:schemeClr val="tx1"/>
            </a:solidFill>
          </a:endParaRPr>
        </a:p>
      </dgm:t>
    </dgm:pt>
    <dgm:pt modelId="{51FF8AA1-0CC3-314D-BBDF-43218D996D20}" type="parTrans" cxnId="{D7FD91AC-8F25-314E-A346-F588D4D0794B}">
      <dgm:prSet/>
      <dgm:spPr/>
      <dgm:t>
        <a:bodyPr/>
        <a:lstStyle/>
        <a:p>
          <a:endParaRPr lang="en-US"/>
        </a:p>
      </dgm:t>
    </dgm:pt>
    <dgm:pt modelId="{52E8E7CA-4668-974A-B8FA-187F3A027219}" type="sibTrans" cxnId="{D7FD91AC-8F25-314E-A346-F588D4D0794B}">
      <dgm:prSet/>
      <dgm:spPr/>
      <dgm:t>
        <a:bodyPr/>
        <a:lstStyle/>
        <a:p>
          <a:endParaRPr lang="en-US"/>
        </a:p>
      </dgm:t>
    </dgm:pt>
    <dgm:pt modelId="{5B4B56A3-538E-7947-91F6-1422A447AA0D}">
      <dgm:prSet phldrT="[Text]" custT="1"/>
      <dgm:spPr/>
      <dgm:t>
        <a:bodyPr/>
        <a:lstStyle/>
        <a:p>
          <a:r>
            <a:rPr lang="en-US" sz="1400" dirty="0" smtClean="0">
              <a:solidFill>
                <a:schemeClr val="tx1"/>
              </a:solidFill>
            </a:rPr>
            <a:t>Focus on the </a:t>
          </a:r>
          <a:r>
            <a:rPr lang="en-US" sz="1400" b="1" dirty="0" smtClean="0">
              <a:solidFill>
                <a:schemeClr val="tx1"/>
              </a:solidFill>
            </a:rPr>
            <a:t>person/family</a:t>
          </a:r>
          <a:r>
            <a:rPr lang="en-US" sz="1400" dirty="0" smtClean="0">
              <a:solidFill>
                <a:schemeClr val="tx1"/>
              </a:solidFill>
            </a:rPr>
            <a:t> and what and how they present</a:t>
          </a:r>
          <a:endParaRPr lang="en-US" sz="1400" dirty="0">
            <a:solidFill>
              <a:schemeClr val="tx1"/>
            </a:solidFill>
          </a:endParaRPr>
        </a:p>
      </dgm:t>
    </dgm:pt>
    <dgm:pt modelId="{8C54F08C-6254-E645-906B-15F34469D168}" type="parTrans" cxnId="{06344D89-D9A1-4E45-AF33-3C92F2DF59E9}">
      <dgm:prSet/>
      <dgm:spPr/>
      <dgm:t>
        <a:bodyPr/>
        <a:lstStyle/>
        <a:p>
          <a:endParaRPr lang="en-US"/>
        </a:p>
      </dgm:t>
    </dgm:pt>
    <dgm:pt modelId="{6018A13A-8F28-6049-8AC6-739E929CCE88}" type="sibTrans" cxnId="{06344D89-D9A1-4E45-AF33-3C92F2DF59E9}">
      <dgm:prSet/>
      <dgm:spPr/>
      <dgm:t>
        <a:bodyPr/>
        <a:lstStyle/>
        <a:p>
          <a:endParaRPr lang="en-US"/>
        </a:p>
      </dgm:t>
    </dgm:pt>
    <dgm:pt modelId="{4590D53D-C42D-1B4A-9F6B-E165F2B8BA96}">
      <dgm:prSet phldrT="[Text]" custT="1"/>
      <dgm:spPr/>
      <dgm:t>
        <a:bodyPr/>
        <a:lstStyle/>
        <a:p>
          <a:r>
            <a:rPr lang="en-US" sz="1400" dirty="0" smtClean="0">
              <a:solidFill>
                <a:schemeClr val="tx1"/>
              </a:solidFill>
            </a:rPr>
            <a:t>Focus on </a:t>
          </a:r>
          <a:r>
            <a:rPr lang="en-US" sz="1400" b="1" dirty="0" smtClean="0">
              <a:solidFill>
                <a:schemeClr val="tx1"/>
              </a:solidFill>
            </a:rPr>
            <a:t>relationship</a:t>
          </a:r>
          <a:r>
            <a:rPr lang="en-US" sz="1400" dirty="0" smtClean="0">
              <a:solidFill>
                <a:schemeClr val="tx1"/>
              </a:solidFill>
            </a:rPr>
            <a:t> between the person/family and the case manager</a:t>
          </a:r>
          <a:endParaRPr lang="en-US" sz="1400" dirty="0">
            <a:solidFill>
              <a:schemeClr val="tx1"/>
            </a:solidFill>
          </a:endParaRPr>
        </a:p>
      </dgm:t>
    </dgm:pt>
    <dgm:pt modelId="{3BC74F3F-4B98-5D47-A90B-F383D0DD2F77}" type="parTrans" cxnId="{AFEC8F8B-80D2-244F-A4A8-83E61BCC1332}">
      <dgm:prSet/>
      <dgm:spPr/>
      <dgm:t>
        <a:bodyPr/>
        <a:lstStyle/>
        <a:p>
          <a:endParaRPr lang="en-US"/>
        </a:p>
      </dgm:t>
    </dgm:pt>
    <dgm:pt modelId="{DAF73044-1B87-634B-B928-9DDD197EF09C}" type="sibTrans" cxnId="{AFEC8F8B-80D2-244F-A4A8-83E61BCC1332}">
      <dgm:prSet/>
      <dgm:spPr/>
      <dgm:t>
        <a:bodyPr/>
        <a:lstStyle/>
        <a:p>
          <a:endParaRPr lang="en-US"/>
        </a:p>
      </dgm:t>
    </dgm:pt>
    <dgm:pt modelId="{D6C8411A-15D7-0343-A0EC-8EDA5CBCAC0F}" type="pres">
      <dgm:prSet presAssocID="{8672E698-16B4-7443-A641-F71D83C21D83}" presName="Name0" presStyleCnt="0">
        <dgm:presLayoutVars>
          <dgm:chMax val="3"/>
          <dgm:chPref val="1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110B8977-D91D-6143-AF20-E5B838585EB0}" type="pres">
      <dgm:prSet presAssocID="{8672E698-16B4-7443-A641-F71D83C21D83}" presName="outerBox" presStyleCnt="0"/>
      <dgm:spPr/>
      <dgm:t>
        <a:bodyPr/>
        <a:lstStyle/>
        <a:p>
          <a:endParaRPr lang="en-US"/>
        </a:p>
      </dgm:t>
    </dgm:pt>
    <dgm:pt modelId="{DA801E61-D64F-FD44-AAF9-EDE25F8A67DE}" type="pres">
      <dgm:prSet presAssocID="{8672E698-16B4-7443-A641-F71D83C21D83}" presName="outerBoxParent" presStyleLbl="node1" presStyleIdx="0" presStyleCnt="3"/>
      <dgm:spPr/>
      <dgm:t>
        <a:bodyPr/>
        <a:lstStyle/>
        <a:p>
          <a:endParaRPr lang="en-US"/>
        </a:p>
      </dgm:t>
    </dgm:pt>
    <dgm:pt modelId="{BF3D6EE8-7FBF-9340-9018-619CF3BBD6CA}" type="pres">
      <dgm:prSet presAssocID="{8672E698-16B4-7443-A641-F71D83C21D83}" presName="outerBoxChildren" presStyleCnt="0"/>
      <dgm:spPr/>
      <dgm:t>
        <a:bodyPr/>
        <a:lstStyle/>
        <a:p>
          <a:endParaRPr lang="en-US"/>
        </a:p>
      </dgm:t>
    </dgm:pt>
    <dgm:pt modelId="{B77903F5-6071-B843-B953-BBFACCE7D835}" type="pres">
      <dgm:prSet presAssocID="{1739E071-C5F2-0947-A7F3-9DC206B47CC4}" presName="oChild" presStyleLbl="f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C51316-FA85-A04F-B95C-1E2CC9723200}" type="pres">
      <dgm:prSet presAssocID="{8672E698-16B4-7443-A641-F71D83C21D83}" presName="middleBox" presStyleCnt="0"/>
      <dgm:spPr/>
      <dgm:t>
        <a:bodyPr/>
        <a:lstStyle/>
        <a:p>
          <a:endParaRPr lang="en-US"/>
        </a:p>
      </dgm:t>
    </dgm:pt>
    <dgm:pt modelId="{FAE2CBC3-D430-5F4A-B3F5-5E3D343847AC}" type="pres">
      <dgm:prSet presAssocID="{8672E698-16B4-7443-A641-F71D83C21D83}" presName="middleBoxParent" presStyleLbl="node1" presStyleIdx="1" presStyleCnt="3"/>
      <dgm:spPr/>
      <dgm:t>
        <a:bodyPr/>
        <a:lstStyle/>
        <a:p>
          <a:endParaRPr lang="en-US"/>
        </a:p>
      </dgm:t>
    </dgm:pt>
    <dgm:pt modelId="{4D66D9F4-CBB0-2F4A-A4BE-CCFC3D4EB926}" type="pres">
      <dgm:prSet presAssocID="{8672E698-16B4-7443-A641-F71D83C21D83}" presName="middleBoxChildren" presStyleCnt="0"/>
      <dgm:spPr/>
      <dgm:t>
        <a:bodyPr/>
        <a:lstStyle/>
        <a:p>
          <a:endParaRPr lang="en-US"/>
        </a:p>
      </dgm:t>
    </dgm:pt>
    <dgm:pt modelId="{CEB75AC1-BFA9-7343-B526-CBEDE7FAD5E6}" type="pres">
      <dgm:prSet presAssocID="{99368312-1E59-C944-87C8-EA98079C9C61}" presName="mChild" presStyleLbl="f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83F046-F2BD-8049-9C9C-D659B9DACE16}" type="pres">
      <dgm:prSet presAssocID="{8672E698-16B4-7443-A641-F71D83C21D83}" presName="centerBox" presStyleCnt="0"/>
      <dgm:spPr/>
      <dgm:t>
        <a:bodyPr/>
        <a:lstStyle/>
        <a:p>
          <a:endParaRPr lang="en-US"/>
        </a:p>
      </dgm:t>
    </dgm:pt>
    <dgm:pt modelId="{15E7045A-32CD-544A-A449-3C87B88F650E}" type="pres">
      <dgm:prSet presAssocID="{8672E698-16B4-7443-A641-F71D83C21D83}" presName="centerBoxParent" presStyleLbl="node1" presStyleIdx="2" presStyleCnt="3"/>
      <dgm:spPr/>
      <dgm:t>
        <a:bodyPr/>
        <a:lstStyle/>
        <a:p>
          <a:endParaRPr lang="en-US"/>
        </a:p>
      </dgm:t>
    </dgm:pt>
    <dgm:pt modelId="{B0CD3984-AD01-AF4F-A8AE-3DDCB2FFF1CC}" type="pres">
      <dgm:prSet presAssocID="{8672E698-16B4-7443-A641-F71D83C21D83}" presName="centerBoxChildren" presStyleCnt="0"/>
      <dgm:spPr/>
      <dgm:t>
        <a:bodyPr/>
        <a:lstStyle/>
        <a:p>
          <a:endParaRPr lang="en-US"/>
        </a:p>
      </dgm:t>
    </dgm:pt>
    <dgm:pt modelId="{5395CD13-0FD4-B64B-B2CE-9FF837DE34B8}" type="pres">
      <dgm:prSet presAssocID="{5B4B56A3-538E-7947-91F6-1422A447AA0D}" presName="cChild" presStyleLbl="f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55674B-F5FF-6144-89A6-01AC13E77D2E}" type="pres">
      <dgm:prSet presAssocID="{6018A13A-8F28-6049-8AC6-739E929CCE88}" presName="centerSibTrans" presStyleCnt="0"/>
      <dgm:spPr/>
      <dgm:t>
        <a:bodyPr/>
        <a:lstStyle/>
        <a:p>
          <a:endParaRPr lang="en-US"/>
        </a:p>
      </dgm:t>
    </dgm:pt>
    <dgm:pt modelId="{1C7439DC-6B08-494C-8F3F-16B9F41BA034}" type="pres">
      <dgm:prSet presAssocID="{4590D53D-C42D-1B4A-9F6B-E165F2B8BA96}" presName="cChild" presStyleLbl="f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9C09C01-1F51-734B-9F10-E10A1584D11E}" type="presOf" srcId="{16D8EF04-C8AF-2A40-9DCF-7A38D5BA661C}" destId="{FAE2CBC3-D430-5F4A-B3F5-5E3D343847AC}" srcOrd="0" destOrd="0" presId="urn:microsoft.com/office/officeart/2005/8/layout/target2"/>
    <dgm:cxn modelId="{B133F41C-F614-ED43-8093-EFFF4094268F}" type="presOf" srcId="{99368312-1E59-C944-87C8-EA98079C9C61}" destId="{CEB75AC1-BFA9-7343-B526-CBEDE7FAD5E6}" srcOrd="0" destOrd="0" presId="urn:microsoft.com/office/officeart/2005/8/layout/target2"/>
    <dgm:cxn modelId="{F1F8F0B1-5C40-7A40-996D-9F61A341B8E7}" srcId="{16D8EF04-C8AF-2A40-9DCF-7A38D5BA661C}" destId="{99368312-1E59-C944-87C8-EA98079C9C61}" srcOrd="0" destOrd="0" parTransId="{56E4CC70-F7C1-3C46-AAF1-97ED940CD2E6}" sibTransId="{F2FF55F4-C874-EF41-8924-C950C8D20412}"/>
    <dgm:cxn modelId="{EB52FA2A-EC15-5D42-962A-4308829CB7C9}" type="presOf" srcId="{B39A8C1D-261D-9F48-B8DE-AA29D9877792}" destId="{DA801E61-D64F-FD44-AAF9-EDE25F8A67DE}" srcOrd="0" destOrd="0" presId="urn:microsoft.com/office/officeart/2005/8/layout/target2"/>
    <dgm:cxn modelId="{1EAB6CD5-C26B-EF48-9245-ADB849C6F359}" srcId="{8672E698-16B4-7443-A641-F71D83C21D83}" destId="{16D8EF04-C8AF-2A40-9DCF-7A38D5BA661C}" srcOrd="1" destOrd="0" parTransId="{FB6019E6-4AC1-004F-B798-A3A436B3811A}" sibTransId="{5E64B434-841B-0046-9ADD-A48414DFBCFE}"/>
    <dgm:cxn modelId="{4DC4FD89-A07A-354A-A2AA-26E8EE7CB7A9}" type="presOf" srcId="{47B2CF48-5611-364A-881C-95BFAAB76688}" destId="{15E7045A-32CD-544A-A449-3C87B88F650E}" srcOrd="0" destOrd="0" presId="urn:microsoft.com/office/officeart/2005/8/layout/target2"/>
    <dgm:cxn modelId="{06344D89-D9A1-4E45-AF33-3C92F2DF59E9}" srcId="{47B2CF48-5611-364A-881C-95BFAAB76688}" destId="{5B4B56A3-538E-7947-91F6-1422A447AA0D}" srcOrd="0" destOrd="0" parTransId="{8C54F08C-6254-E645-906B-15F34469D168}" sibTransId="{6018A13A-8F28-6049-8AC6-739E929CCE88}"/>
    <dgm:cxn modelId="{0200F7E3-84E2-284E-9AF1-165920974172}" type="presOf" srcId="{1739E071-C5F2-0947-A7F3-9DC206B47CC4}" destId="{B77903F5-6071-B843-B953-BBFACCE7D835}" srcOrd="0" destOrd="0" presId="urn:microsoft.com/office/officeart/2005/8/layout/target2"/>
    <dgm:cxn modelId="{0BA68FCB-23E8-264D-86FE-4AA7DADC8AC7}" srcId="{B39A8C1D-261D-9F48-B8DE-AA29D9877792}" destId="{1739E071-C5F2-0947-A7F3-9DC206B47CC4}" srcOrd="0" destOrd="0" parTransId="{2637A2F8-D287-7742-8C65-9077F4F5CF0B}" sibTransId="{AD7BAB1C-2DF3-D042-BB8D-AF0771467276}"/>
    <dgm:cxn modelId="{C5C54FC4-0F2B-0B4D-87F5-BCBE1732C7B8}" srcId="{8672E698-16B4-7443-A641-F71D83C21D83}" destId="{B39A8C1D-261D-9F48-B8DE-AA29D9877792}" srcOrd="0" destOrd="0" parTransId="{37F41092-9035-5648-ADBB-E0A7A01DE570}" sibTransId="{8C434D42-F502-3842-8BC7-4CB24E228F5E}"/>
    <dgm:cxn modelId="{A7F897C7-B741-A945-A1D4-C4FDAF45AA9E}" type="presOf" srcId="{4590D53D-C42D-1B4A-9F6B-E165F2B8BA96}" destId="{1C7439DC-6B08-494C-8F3F-16B9F41BA034}" srcOrd="0" destOrd="0" presId="urn:microsoft.com/office/officeart/2005/8/layout/target2"/>
    <dgm:cxn modelId="{D7FD91AC-8F25-314E-A346-F588D4D0794B}" srcId="{8672E698-16B4-7443-A641-F71D83C21D83}" destId="{47B2CF48-5611-364A-881C-95BFAAB76688}" srcOrd="2" destOrd="0" parTransId="{51FF8AA1-0CC3-314D-BBDF-43218D996D20}" sibTransId="{52E8E7CA-4668-974A-B8FA-187F3A027219}"/>
    <dgm:cxn modelId="{BE7E8D02-8D00-9D44-84D1-EBFED4A24860}" type="presOf" srcId="{8672E698-16B4-7443-A641-F71D83C21D83}" destId="{D6C8411A-15D7-0343-A0EC-8EDA5CBCAC0F}" srcOrd="0" destOrd="0" presId="urn:microsoft.com/office/officeart/2005/8/layout/target2"/>
    <dgm:cxn modelId="{5947D4CC-347A-3D43-A3FE-C6A74665F6AA}" type="presOf" srcId="{5B4B56A3-538E-7947-91F6-1422A447AA0D}" destId="{5395CD13-0FD4-B64B-B2CE-9FF837DE34B8}" srcOrd="0" destOrd="0" presId="urn:microsoft.com/office/officeart/2005/8/layout/target2"/>
    <dgm:cxn modelId="{AFEC8F8B-80D2-244F-A4A8-83E61BCC1332}" srcId="{47B2CF48-5611-364A-881C-95BFAAB76688}" destId="{4590D53D-C42D-1B4A-9F6B-E165F2B8BA96}" srcOrd="1" destOrd="0" parTransId="{3BC74F3F-4B98-5D47-A90B-F383D0DD2F77}" sibTransId="{DAF73044-1B87-634B-B928-9DDD197EF09C}"/>
    <dgm:cxn modelId="{06693C7D-5715-3F4B-97F5-DC05A22B63B4}" type="presParOf" srcId="{D6C8411A-15D7-0343-A0EC-8EDA5CBCAC0F}" destId="{110B8977-D91D-6143-AF20-E5B838585EB0}" srcOrd="0" destOrd="0" presId="urn:microsoft.com/office/officeart/2005/8/layout/target2"/>
    <dgm:cxn modelId="{B7D61449-2293-F542-9A8C-CB20053274CD}" type="presParOf" srcId="{110B8977-D91D-6143-AF20-E5B838585EB0}" destId="{DA801E61-D64F-FD44-AAF9-EDE25F8A67DE}" srcOrd="0" destOrd="0" presId="urn:microsoft.com/office/officeart/2005/8/layout/target2"/>
    <dgm:cxn modelId="{5A3D56D7-9A70-D04B-A70A-58DB6C0935FC}" type="presParOf" srcId="{110B8977-D91D-6143-AF20-E5B838585EB0}" destId="{BF3D6EE8-7FBF-9340-9018-619CF3BBD6CA}" srcOrd="1" destOrd="0" presId="urn:microsoft.com/office/officeart/2005/8/layout/target2"/>
    <dgm:cxn modelId="{D79ACD94-8138-6241-8D49-0D075A949618}" type="presParOf" srcId="{BF3D6EE8-7FBF-9340-9018-619CF3BBD6CA}" destId="{B77903F5-6071-B843-B953-BBFACCE7D835}" srcOrd="0" destOrd="0" presId="urn:microsoft.com/office/officeart/2005/8/layout/target2"/>
    <dgm:cxn modelId="{0C26B7EF-6252-C34D-888D-2F990C661A3D}" type="presParOf" srcId="{D6C8411A-15D7-0343-A0EC-8EDA5CBCAC0F}" destId="{FCC51316-FA85-A04F-B95C-1E2CC9723200}" srcOrd="1" destOrd="0" presId="urn:microsoft.com/office/officeart/2005/8/layout/target2"/>
    <dgm:cxn modelId="{885A64E1-C9E3-AF4F-A874-2D2A27AB9903}" type="presParOf" srcId="{FCC51316-FA85-A04F-B95C-1E2CC9723200}" destId="{FAE2CBC3-D430-5F4A-B3F5-5E3D343847AC}" srcOrd="0" destOrd="0" presId="urn:microsoft.com/office/officeart/2005/8/layout/target2"/>
    <dgm:cxn modelId="{B8656AB7-3C28-DE4E-AAA1-BADF3B351460}" type="presParOf" srcId="{FCC51316-FA85-A04F-B95C-1E2CC9723200}" destId="{4D66D9F4-CBB0-2F4A-A4BE-CCFC3D4EB926}" srcOrd="1" destOrd="0" presId="urn:microsoft.com/office/officeart/2005/8/layout/target2"/>
    <dgm:cxn modelId="{AC087FC9-EDF4-2F44-B119-061BE8F86664}" type="presParOf" srcId="{4D66D9F4-CBB0-2F4A-A4BE-CCFC3D4EB926}" destId="{CEB75AC1-BFA9-7343-B526-CBEDE7FAD5E6}" srcOrd="0" destOrd="0" presId="urn:microsoft.com/office/officeart/2005/8/layout/target2"/>
    <dgm:cxn modelId="{E882D3E5-5799-B344-92F9-70DBE5A367F6}" type="presParOf" srcId="{D6C8411A-15D7-0343-A0EC-8EDA5CBCAC0F}" destId="{D183F046-F2BD-8049-9C9C-D659B9DACE16}" srcOrd="2" destOrd="0" presId="urn:microsoft.com/office/officeart/2005/8/layout/target2"/>
    <dgm:cxn modelId="{2FC97EC9-388F-2A41-B5BC-CA02BF8D8CF6}" type="presParOf" srcId="{D183F046-F2BD-8049-9C9C-D659B9DACE16}" destId="{15E7045A-32CD-544A-A449-3C87B88F650E}" srcOrd="0" destOrd="0" presId="urn:microsoft.com/office/officeart/2005/8/layout/target2"/>
    <dgm:cxn modelId="{DBD4F2BE-CDBD-844B-8519-F3AE9CF48298}" type="presParOf" srcId="{D183F046-F2BD-8049-9C9C-D659B9DACE16}" destId="{B0CD3984-AD01-AF4F-A8AE-3DDCB2FFF1CC}" srcOrd="1" destOrd="0" presId="urn:microsoft.com/office/officeart/2005/8/layout/target2"/>
    <dgm:cxn modelId="{5AA19647-A4B9-9646-B726-B558E5514A70}" type="presParOf" srcId="{B0CD3984-AD01-AF4F-A8AE-3DDCB2FFF1CC}" destId="{5395CD13-0FD4-B64B-B2CE-9FF837DE34B8}" srcOrd="0" destOrd="0" presId="urn:microsoft.com/office/officeart/2005/8/layout/target2"/>
    <dgm:cxn modelId="{D34C22A4-FF8A-0A4F-9D64-875FB8F52597}" type="presParOf" srcId="{B0CD3984-AD01-AF4F-A8AE-3DDCB2FFF1CC}" destId="{2155674B-F5FF-6144-89A6-01AC13E77D2E}" srcOrd="1" destOrd="0" presId="urn:microsoft.com/office/officeart/2005/8/layout/target2"/>
    <dgm:cxn modelId="{F123AC85-4166-8941-994B-50C7DB11B323}" type="presParOf" srcId="{B0CD3984-AD01-AF4F-A8AE-3DDCB2FFF1CC}" destId="{1C7439DC-6B08-494C-8F3F-16B9F41BA034}" srcOrd="2" destOrd="0" presId="urn:microsoft.com/office/officeart/2005/8/layout/targe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A69A022-6FC5-0345-BD00-B0F4BC82E0F9}" type="doc">
      <dgm:prSet loTypeId="urn:microsoft.com/office/officeart/2009/layout/CircleArrowProcess" loCatId="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6C1D242-1E55-DC4E-B32F-824D4E940CEC}">
      <dgm:prSet phldrT="[Text]" custT="1"/>
      <dgm:spPr/>
      <dgm:t>
        <a:bodyPr/>
        <a:lstStyle/>
        <a:p>
          <a:r>
            <a:rPr lang="en-AU" sz="1100" b="0" dirty="0"/>
            <a:t>1</a:t>
          </a:r>
          <a:r>
            <a:rPr lang="en-AU" sz="1100" b="0" dirty="0">
              <a:latin typeface="+mj-lt"/>
            </a:rPr>
            <a:t>. Opening round </a:t>
          </a:r>
          <a:endParaRPr lang="en-US" sz="1100" b="0" dirty="0">
            <a:latin typeface="+mj-lt"/>
          </a:endParaRPr>
        </a:p>
      </dgm:t>
    </dgm:pt>
    <dgm:pt modelId="{28872FDA-573A-1F49-8DDE-072AAAD7D5E7}" type="parTrans" cxnId="{F5079979-DD40-414D-B629-F2811C9BE033}">
      <dgm:prSet/>
      <dgm:spPr/>
      <dgm:t>
        <a:bodyPr/>
        <a:lstStyle/>
        <a:p>
          <a:endParaRPr lang="en-US"/>
        </a:p>
      </dgm:t>
    </dgm:pt>
    <dgm:pt modelId="{B96031DF-89C8-A641-B55A-F781EF6217F6}" type="sibTrans" cxnId="{F5079979-DD40-414D-B629-F2811C9BE033}">
      <dgm:prSet/>
      <dgm:spPr/>
      <dgm:t>
        <a:bodyPr/>
        <a:lstStyle/>
        <a:p>
          <a:endParaRPr lang="en-US"/>
        </a:p>
      </dgm:t>
    </dgm:pt>
    <dgm:pt modelId="{9FAA2338-21CC-BA41-B3D3-BFECCAEBEB5A}">
      <dgm:prSet phldrT="[Text]" custT="1"/>
      <dgm:spPr/>
      <dgm:t>
        <a:bodyPr/>
        <a:lstStyle/>
        <a:p>
          <a:r>
            <a:rPr lang="en-AU" sz="1100" b="0" dirty="0">
              <a:latin typeface="+mj-lt"/>
            </a:rPr>
            <a:t>2. Agenda development </a:t>
          </a:r>
          <a:endParaRPr lang="en-US" sz="1100" b="0" dirty="0">
            <a:latin typeface="+mj-lt"/>
          </a:endParaRPr>
        </a:p>
      </dgm:t>
    </dgm:pt>
    <dgm:pt modelId="{26761AD3-69AD-CF42-BED4-0D0A8E1AAA0A}" type="parTrans" cxnId="{83953CEE-2269-B340-998C-C97BBAC0B671}">
      <dgm:prSet/>
      <dgm:spPr/>
      <dgm:t>
        <a:bodyPr/>
        <a:lstStyle/>
        <a:p>
          <a:endParaRPr lang="en-US"/>
        </a:p>
      </dgm:t>
    </dgm:pt>
    <dgm:pt modelId="{306C7C97-9407-F049-9AEA-E22A1D01BE11}" type="sibTrans" cxnId="{83953CEE-2269-B340-998C-C97BBAC0B671}">
      <dgm:prSet/>
      <dgm:spPr/>
      <dgm:t>
        <a:bodyPr/>
        <a:lstStyle/>
        <a:p>
          <a:endParaRPr lang="en-US"/>
        </a:p>
      </dgm:t>
    </dgm:pt>
    <dgm:pt modelId="{0E8317FD-45B1-914F-B466-C9879B988ADF}">
      <dgm:prSet phldrT="[Text]" custT="1"/>
      <dgm:spPr/>
      <dgm:t>
        <a:bodyPr/>
        <a:lstStyle/>
        <a:p>
          <a:r>
            <a:rPr lang="en-AU" sz="1100" b="0" dirty="0">
              <a:latin typeface="+mj-lt"/>
            </a:rPr>
            <a:t>3. Items for information </a:t>
          </a:r>
          <a:endParaRPr lang="en-US" sz="1100" b="0" dirty="0">
            <a:latin typeface="+mj-lt"/>
          </a:endParaRPr>
        </a:p>
      </dgm:t>
    </dgm:pt>
    <dgm:pt modelId="{20AB3C83-0EFD-4040-A953-F72C0ED38C79}" type="parTrans" cxnId="{9289F0C2-F825-B849-A524-E5699B75F17B}">
      <dgm:prSet/>
      <dgm:spPr/>
      <dgm:t>
        <a:bodyPr/>
        <a:lstStyle/>
        <a:p>
          <a:endParaRPr lang="en-US"/>
        </a:p>
      </dgm:t>
    </dgm:pt>
    <dgm:pt modelId="{1EC18041-5550-114B-A021-82E8DD9A9FCA}" type="sibTrans" cxnId="{9289F0C2-F825-B849-A524-E5699B75F17B}">
      <dgm:prSet/>
      <dgm:spPr/>
      <dgm:t>
        <a:bodyPr/>
        <a:lstStyle/>
        <a:p>
          <a:endParaRPr lang="en-US"/>
        </a:p>
      </dgm:t>
    </dgm:pt>
    <dgm:pt modelId="{200CC45C-71BB-9246-8FB7-AED1D9177020}">
      <dgm:prSet phldrT="[Text]" custT="1"/>
      <dgm:spPr/>
      <dgm:t>
        <a:bodyPr/>
        <a:lstStyle/>
        <a:p>
          <a:r>
            <a:rPr lang="en-AU" sz="1100" b="0" dirty="0">
              <a:latin typeface="+mj-lt"/>
            </a:rPr>
            <a:t>4. Items for discussion </a:t>
          </a:r>
          <a:endParaRPr lang="en-US" sz="1100" b="0" dirty="0">
            <a:latin typeface="+mj-lt"/>
          </a:endParaRPr>
        </a:p>
      </dgm:t>
    </dgm:pt>
    <dgm:pt modelId="{F8DC7782-C73C-6A49-A57B-5D5EF7572DDE}" type="parTrans" cxnId="{71527078-4308-524B-8257-7A8B7786385F}">
      <dgm:prSet/>
      <dgm:spPr/>
      <dgm:t>
        <a:bodyPr/>
        <a:lstStyle/>
        <a:p>
          <a:endParaRPr lang="en-US"/>
        </a:p>
      </dgm:t>
    </dgm:pt>
    <dgm:pt modelId="{1DAD8E62-E1EF-5D43-979E-F78EB5730911}" type="sibTrans" cxnId="{71527078-4308-524B-8257-7A8B7786385F}">
      <dgm:prSet/>
      <dgm:spPr/>
      <dgm:t>
        <a:bodyPr/>
        <a:lstStyle/>
        <a:p>
          <a:endParaRPr lang="en-US"/>
        </a:p>
      </dgm:t>
    </dgm:pt>
    <dgm:pt modelId="{F0F6EC64-8780-4043-8743-E0176275A386}">
      <dgm:prSet phldrT="[Text]" custT="1"/>
      <dgm:spPr/>
      <dgm:t>
        <a:bodyPr/>
        <a:lstStyle/>
        <a:p>
          <a:r>
            <a:rPr lang="en-AU" sz="1100" b="0">
              <a:latin typeface="+mj-lt"/>
            </a:rPr>
            <a:t>5. Agree to action </a:t>
          </a:r>
          <a:endParaRPr lang="en-US" sz="1100" b="0">
            <a:latin typeface="+mj-lt"/>
          </a:endParaRPr>
        </a:p>
      </dgm:t>
    </dgm:pt>
    <dgm:pt modelId="{79ECD4E6-AC1C-D641-BBDE-600B730E8A6B}" type="parTrans" cxnId="{8E4C0F0F-40EC-4443-9D1A-7EF6F191E8E0}">
      <dgm:prSet/>
      <dgm:spPr/>
      <dgm:t>
        <a:bodyPr/>
        <a:lstStyle/>
        <a:p>
          <a:endParaRPr lang="en-US"/>
        </a:p>
      </dgm:t>
    </dgm:pt>
    <dgm:pt modelId="{A0E0DED2-95EE-CC47-BE1F-FB0EF9C6A6B0}" type="sibTrans" cxnId="{8E4C0F0F-40EC-4443-9D1A-7EF6F191E8E0}">
      <dgm:prSet/>
      <dgm:spPr/>
      <dgm:t>
        <a:bodyPr/>
        <a:lstStyle/>
        <a:p>
          <a:endParaRPr lang="en-US"/>
        </a:p>
      </dgm:t>
    </dgm:pt>
    <dgm:pt modelId="{7FACD918-1152-704F-AD51-C20D4D0E1D9A}">
      <dgm:prSet phldrT="[Text]" custT="1"/>
      <dgm:spPr/>
      <dgm:t>
        <a:bodyPr/>
        <a:lstStyle/>
        <a:p>
          <a:r>
            <a:rPr lang="en-AU" sz="1100" b="0" dirty="0">
              <a:latin typeface="+mj-lt"/>
            </a:rPr>
            <a:t>6. Closing/appreciation round </a:t>
          </a:r>
          <a:endParaRPr lang="en-US" sz="1100" b="0" dirty="0">
            <a:latin typeface="+mj-lt"/>
          </a:endParaRPr>
        </a:p>
      </dgm:t>
    </dgm:pt>
    <dgm:pt modelId="{DC81D5C6-5476-D047-BF1C-A8A6FF6B20AB}" type="parTrans" cxnId="{447E6A3C-FE8E-9247-A14E-7C5558466A57}">
      <dgm:prSet/>
      <dgm:spPr/>
      <dgm:t>
        <a:bodyPr/>
        <a:lstStyle/>
        <a:p>
          <a:endParaRPr lang="en-US"/>
        </a:p>
      </dgm:t>
    </dgm:pt>
    <dgm:pt modelId="{30DB53F7-0BBE-7444-A2D8-19E663A7B5C2}" type="sibTrans" cxnId="{447E6A3C-FE8E-9247-A14E-7C5558466A57}">
      <dgm:prSet/>
      <dgm:spPr/>
      <dgm:t>
        <a:bodyPr/>
        <a:lstStyle/>
        <a:p>
          <a:endParaRPr lang="en-US"/>
        </a:p>
      </dgm:t>
    </dgm:pt>
    <dgm:pt modelId="{90A25667-8DA7-B543-BEB9-542A5FDBF511}" type="pres">
      <dgm:prSet presAssocID="{2A69A022-6FC5-0345-BD00-B0F4BC82E0F9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F3B71396-86C0-8A4C-9A65-4898CA3EC4C4}" type="pres">
      <dgm:prSet presAssocID="{06C1D242-1E55-DC4E-B32F-824D4E940CEC}" presName="Accent1" presStyleCnt="0"/>
      <dgm:spPr/>
      <dgm:t>
        <a:bodyPr/>
        <a:lstStyle/>
        <a:p>
          <a:endParaRPr lang="en-AU"/>
        </a:p>
      </dgm:t>
    </dgm:pt>
    <dgm:pt modelId="{878B871E-B3C1-C945-8B35-5A88FEB96FD9}" type="pres">
      <dgm:prSet presAssocID="{06C1D242-1E55-DC4E-B32F-824D4E940CEC}" presName="Accent" presStyleLbl="node1" presStyleIdx="0" presStyleCnt="6"/>
      <dgm:spPr/>
      <dgm:t>
        <a:bodyPr/>
        <a:lstStyle/>
        <a:p>
          <a:endParaRPr lang="en-AU"/>
        </a:p>
      </dgm:t>
    </dgm:pt>
    <dgm:pt modelId="{A70F8835-F766-3147-AEF1-7AEB0895E592}" type="pres">
      <dgm:prSet presAssocID="{06C1D242-1E55-DC4E-B32F-824D4E940CEC}" presName="Parent1" presStyleLbl="revTx" presStyleIdx="0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1A2E06-8174-D642-AC75-F0A12CB78B5F}" type="pres">
      <dgm:prSet presAssocID="{9FAA2338-21CC-BA41-B3D3-BFECCAEBEB5A}" presName="Accent2" presStyleCnt="0"/>
      <dgm:spPr/>
      <dgm:t>
        <a:bodyPr/>
        <a:lstStyle/>
        <a:p>
          <a:endParaRPr lang="en-AU"/>
        </a:p>
      </dgm:t>
    </dgm:pt>
    <dgm:pt modelId="{83123B6A-63D3-A447-9746-393FF314E4A6}" type="pres">
      <dgm:prSet presAssocID="{9FAA2338-21CC-BA41-B3D3-BFECCAEBEB5A}" presName="Accent" presStyleLbl="node1" presStyleIdx="1" presStyleCnt="6"/>
      <dgm:spPr/>
      <dgm:t>
        <a:bodyPr/>
        <a:lstStyle/>
        <a:p>
          <a:endParaRPr lang="en-AU"/>
        </a:p>
      </dgm:t>
    </dgm:pt>
    <dgm:pt modelId="{55AD7A5F-BE09-864A-A486-2A5233C9F395}" type="pres">
      <dgm:prSet presAssocID="{9FAA2338-21CC-BA41-B3D3-BFECCAEBEB5A}" presName="Parent2" presStyleLbl="revTx" presStyleIdx="1" presStyleCnt="6" custScaleX="11960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1A8CE13-276C-0941-A48C-52F9C81CD819}" type="pres">
      <dgm:prSet presAssocID="{0E8317FD-45B1-914F-B466-C9879B988ADF}" presName="Accent3" presStyleCnt="0"/>
      <dgm:spPr/>
      <dgm:t>
        <a:bodyPr/>
        <a:lstStyle/>
        <a:p>
          <a:endParaRPr lang="en-AU"/>
        </a:p>
      </dgm:t>
    </dgm:pt>
    <dgm:pt modelId="{780631C8-4501-7F4F-8302-412BACA1B451}" type="pres">
      <dgm:prSet presAssocID="{0E8317FD-45B1-914F-B466-C9879B988ADF}" presName="Accent" presStyleLbl="node1" presStyleIdx="2" presStyleCnt="6"/>
      <dgm:spPr/>
      <dgm:t>
        <a:bodyPr/>
        <a:lstStyle/>
        <a:p>
          <a:endParaRPr lang="en-AU"/>
        </a:p>
      </dgm:t>
    </dgm:pt>
    <dgm:pt modelId="{A05C2613-30BE-D44E-886B-F7BA10F76CF0}" type="pres">
      <dgm:prSet presAssocID="{0E8317FD-45B1-914F-B466-C9879B988ADF}" presName="Parent3" presStyleLbl="revTx" presStyleIdx="2" presStyleCnt="6" custScaleX="12921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494016-5D76-E74B-B219-009B7E1013DB}" type="pres">
      <dgm:prSet presAssocID="{200CC45C-71BB-9246-8FB7-AED1D9177020}" presName="Accent4" presStyleCnt="0"/>
      <dgm:spPr/>
      <dgm:t>
        <a:bodyPr/>
        <a:lstStyle/>
        <a:p>
          <a:endParaRPr lang="en-AU"/>
        </a:p>
      </dgm:t>
    </dgm:pt>
    <dgm:pt modelId="{C9674962-B873-1045-82E3-672CAAC7CCC8}" type="pres">
      <dgm:prSet presAssocID="{200CC45C-71BB-9246-8FB7-AED1D9177020}" presName="Accent" presStyleLbl="node1" presStyleIdx="3" presStyleCnt="6"/>
      <dgm:spPr/>
      <dgm:t>
        <a:bodyPr/>
        <a:lstStyle/>
        <a:p>
          <a:endParaRPr lang="en-AU"/>
        </a:p>
      </dgm:t>
    </dgm:pt>
    <dgm:pt modelId="{24DAC9AA-DAC1-2C44-BD51-4DA1A58E1450}" type="pres">
      <dgm:prSet presAssocID="{200CC45C-71BB-9246-8FB7-AED1D9177020}" presName="Parent4" presStyleLbl="revTx" presStyleIdx="3" presStyleCnt="6" custScaleX="13971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97A2C6-7ED6-A34A-BB51-412FABBD1004}" type="pres">
      <dgm:prSet presAssocID="{F0F6EC64-8780-4043-8743-E0176275A386}" presName="Accent5" presStyleCnt="0"/>
      <dgm:spPr/>
      <dgm:t>
        <a:bodyPr/>
        <a:lstStyle/>
        <a:p>
          <a:endParaRPr lang="en-AU"/>
        </a:p>
      </dgm:t>
    </dgm:pt>
    <dgm:pt modelId="{D2F02B8F-867E-4140-8DC9-DE82B3BA79B5}" type="pres">
      <dgm:prSet presAssocID="{F0F6EC64-8780-4043-8743-E0176275A386}" presName="Accent" presStyleLbl="node1" presStyleIdx="4" presStyleCnt="6"/>
      <dgm:spPr/>
      <dgm:t>
        <a:bodyPr/>
        <a:lstStyle/>
        <a:p>
          <a:endParaRPr lang="en-AU"/>
        </a:p>
      </dgm:t>
    </dgm:pt>
    <dgm:pt modelId="{7FE4D2B3-D047-5D48-B5B0-144713F8026C}" type="pres">
      <dgm:prSet presAssocID="{F0F6EC64-8780-4043-8743-E0176275A386}" presName="Parent5" presStyleLbl="revTx" presStyleIdx="4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6F129A-05F5-2F45-9EFC-183B1533FCFE}" type="pres">
      <dgm:prSet presAssocID="{7FACD918-1152-704F-AD51-C20D4D0E1D9A}" presName="Accent6" presStyleCnt="0"/>
      <dgm:spPr/>
      <dgm:t>
        <a:bodyPr/>
        <a:lstStyle/>
        <a:p>
          <a:endParaRPr lang="en-AU"/>
        </a:p>
      </dgm:t>
    </dgm:pt>
    <dgm:pt modelId="{486B8D35-A592-1141-8EF2-7ABB200E5238}" type="pres">
      <dgm:prSet presAssocID="{7FACD918-1152-704F-AD51-C20D4D0E1D9A}" presName="Accent" presStyleLbl="node1" presStyleIdx="5" presStyleCnt="6"/>
      <dgm:spPr/>
      <dgm:t>
        <a:bodyPr/>
        <a:lstStyle/>
        <a:p>
          <a:endParaRPr lang="en-AU"/>
        </a:p>
      </dgm:t>
    </dgm:pt>
    <dgm:pt modelId="{55FF87FC-BA3D-F04C-B68C-84637098758B}" type="pres">
      <dgm:prSet presAssocID="{7FACD918-1152-704F-AD51-C20D4D0E1D9A}" presName="Parent6" presStyleLbl="revTx" presStyleIdx="5" presStyleCnt="6" custScaleX="151038" custScaleY="10825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289F0C2-F825-B849-A524-E5699B75F17B}" srcId="{2A69A022-6FC5-0345-BD00-B0F4BC82E0F9}" destId="{0E8317FD-45B1-914F-B466-C9879B988ADF}" srcOrd="2" destOrd="0" parTransId="{20AB3C83-0EFD-4040-A953-F72C0ED38C79}" sibTransId="{1EC18041-5550-114B-A021-82E8DD9A9FCA}"/>
    <dgm:cxn modelId="{F5079979-DD40-414D-B629-F2811C9BE033}" srcId="{2A69A022-6FC5-0345-BD00-B0F4BC82E0F9}" destId="{06C1D242-1E55-DC4E-B32F-824D4E940CEC}" srcOrd="0" destOrd="0" parTransId="{28872FDA-573A-1F49-8DDE-072AAAD7D5E7}" sibTransId="{B96031DF-89C8-A641-B55A-F781EF6217F6}"/>
    <dgm:cxn modelId="{83953CEE-2269-B340-998C-C97BBAC0B671}" srcId="{2A69A022-6FC5-0345-BD00-B0F4BC82E0F9}" destId="{9FAA2338-21CC-BA41-B3D3-BFECCAEBEB5A}" srcOrd="1" destOrd="0" parTransId="{26761AD3-69AD-CF42-BED4-0D0A8E1AAA0A}" sibTransId="{306C7C97-9407-F049-9AEA-E22A1D01BE11}"/>
    <dgm:cxn modelId="{F288204E-5EE3-3641-97CA-3FCDCE7EBFF4}" type="presOf" srcId="{0E8317FD-45B1-914F-B466-C9879B988ADF}" destId="{A05C2613-30BE-D44E-886B-F7BA10F76CF0}" srcOrd="0" destOrd="0" presId="urn:microsoft.com/office/officeart/2009/layout/CircleArrowProcess"/>
    <dgm:cxn modelId="{71527078-4308-524B-8257-7A8B7786385F}" srcId="{2A69A022-6FC5-0345-BD00-B0F4BC82E0F9}" destId="{200CC45C-71BB-9246-8FB7-AED1D9177020}" srcOrd="3" destOrd="0" parTransId="{F8DC7782-C73C-6A49-A57B-5D5EF7572DDE}" sibTransId="{1DAD8E62-E1EF-5D43-979E-F78EB5730911}"/>
    <dgm:cxn modelId="{447E6A3C-FE8E-9247-A14E-7C5558466A57}" srcId="{2A69A022-6FC5-0345-BD00-B0F4BC82E0F9}" destId="{7FACD918-1152-704F-AD51-C20D4D0E1D9A}" srcOrd="5" destOrd="0" parTransId="{DC81D5C6-5476-D047-BF1C-A8A6FF6B20AB}" sibTransId="{30DB53F7-0BBE-7444-A2D8-19E663A7B5C2}"/>
    <dgm:cxn modelId="{022778C4-F0C1-0243-8C0F-427E63E41026}" type="presOf" srcId="{7FACD918-1152-704F-AD51-C20D4D0E1D9A}" destId="{55FF87FC-BA3D-F04C-B68C-84637098758B}" srcOrd="0" destOrd="0" presId="urn:microsoft.com/office/officeart/2009/layout/CircleArrowProcess"/>
    <dgm:cxn modelId="{A4F233A4-8BFB-8847-BEFA-2E850D1B3AEA}" type="presOf" srcId="{2A69A022-6FC5-0345-BD00-B0F4BC82E0F9}" destId="{90A25667-8DA7-B543-BEB9-542A5FDBF511}" srcOrd="0" destOrd="0" presId="urn:microsoft.com/office/officeart/2009/layout/CircleArrowProcess"/>
    <dgm:cxn modelId="{A573D7FF-A106-1F41-9D3C-22F82F6FBDCF}" type="presOf" srcId="{200CC45C-71BB-9246-8FB7-AED1D9177020}" destId="{24DAC9AA-DAC1-2C44-BD51-4DA1A58E1450}" srcOrd="0" destOrd="0" presId="urn:microsoft.com/office/officeart/2009/layout/CircleArrowProcess"/>
    <dgm:cxn modelId="{1EA1DDC9-9C6B-5044-9E0A-5DAF804EE6B5}" type="presOf" srcId="{F0F6EC64-8780-4043-8743-E0176275A386}" destId="{7FE4D2B3-D047-5D48-B5B0-144713F8026C}" srcOrd="0" destOrd="0" presId="urn:microsoft.com/office/officeart/2009/layout/CircleArrowProcess"/>
    <dgm:cxn modelId="{8E4C0F0F-40EC-4443-9D1A-7EF6F191E8E0}" srcId="{2A69A022-6FC5-0345-BD00-B0F4BC82E0F9}" destId="{F0F6EC64-8780-4043-8743-E0176275A386}" srcOrd="4" destOrd="0" parTransId="{79ECD4E6-AC1C-D641-BBDE-600B730E8A6B}" sibTransId="{A0E0DED2-95EE-CC47-BE1F-FB0EF9C6A6B0}"/>
    <dgm:cxn modelId="{72744BAE-9CF6-7645-9D4E-66C1B87EAF16}" type="presOf" srcId="{06C1D242-1E55-DC4E-B32F-824D4E940CEC}" destId="{A70F8835-F766-3147-AEF1-7AEB0895E592}" srcOrd="0" destOrd="0" presId="urn:microsoft.com/office/officeart/2009/layout/CircleArrowProcess"/>
    <dgm:cxn modelId="{1E07D072-89B2-CE4B-A28D-BE61A0BB2B7F}" type="presOf" srcId="{9FAA2338-21CC-BA41-B3D3-BFECCAEBEB5A}" destId="{55AD7A5F-BE09-864A-A486-2A5233C9F395}" srcOrd="0" destOrd="0" presId="urn:microsoft.com/office/officeart/2009/layout/CircleArrowProcess"/>
    <dgm:cxn modelId="{8CE39FC7-ED5D-784F-A80D-0A12DF353D13}" type="presParOf" srcId="{90A25667-8DA7-B543-BEB9-542A5FDBF511}" destId="{F3B71396-86C0-8A4C-9A65-4898CA3EC4C4}" srcOrd="0" destOrd="0" presId="urn:microsoft.com/office/officeart/2009/layout/CircleArrowProcess"/>
    <dgm:cxn modelId="{ECDF595C-8558-CB43-9D9A-FC099BA7DFE2}" type="presParOf" srcId="{F3B71396-86C0-8A4C-9A65-4898CA3EC4C4}" destId="{878B871E-B3C1-C945-8B35-5A88FEB96FD9}" srcOrd="0" destOrd="0" presId="urn:microsoft.com/office/officeart/2009/layout/CircleArrowProcess"/>
    <dgm:cxn modelId="{E239D79C-560A-5845-A581-F4203D8E874B}" type="presParOf" srcId="{90A25667-8DA7-B543-BEB9-542A5FDBF511}" destId="{A70F8835-F766-3147-AEF1-7AEB0895E592}" srcOrd="1" destOrd="0" presId="urn:microsoft.com/office/officeart/2009/layout/CircleArrowProcess"/>
    <dgm:cxn modelId="{B0C8EE8A-7D55-5849-8C04-67C8D7EFE8CD}" type="presParOf" srcId="{90A25667-8DA7-B543-BEB9-542A5FDBF511}" destId="{2E1A2E06-8174-D642-AC75-F0A12CB78B5F}" srcOrd="2" destOrd="0" presId="urn:microsoft.com/office/officeart/2009/layout/CircleArrowProcess"/>
    <dgm:cxn modelId="{C3339213-A890-E24E-A35F-04AFDA62E63E}" type="presParOf" srcId="{2E1A2E06-8174-D642-AC75-F0A12CB78B5F}" destId="{83123B6A-63D3-A447-9746-393FF314E4A6}" srcOrd="0" destOrd="0" presId="urn:microsoft.com/office/officeart/2009/layout/CircleArrowProcess"/>
    <dgm:cxn modelId="{E429F2DE-C3CD-BC4E-A12F-7BE927AE93D0}" type="presParOf" srcId="{90A25667-8DA7-B543-BEB9-542A5FDBF511}" destId="{55AD7A5F-BE09-864A-A486-2A5233C9F395}" srcOrd="3" destOrd="0" presId="urn:microsoft.com/office/officeart/2009/layout/CircleArrowProcess"/>
    <dgm:cxn modelId="{7C015BC1-00B4-254B-9727-C24F20E49205}" type="presParOf" srcId="{90A25667-8DA7-B543-BEB9-542A5FDBF511}" destId="{A1A8CE13-276C-0941-A48C-52F9C81CD819}" srcOrd="4" destOrd="0" presId="urn:microsoft.com/office/officeart/2009/layout/CircleArrowProcess"/>
    <dgm:cxn modelId="{F1C4DA56-C4E6-1A46-A26D-FA59FB999EE0}" type="presParOf" srcId="{A1A8CE13-276C-0941-A48C-52F9C81CD819}" destId="{780631C8-4501-7F4F-8302-412BACA1B451}" srcOrd="0" destOrd="0" presId="urn:microsoft.com/office/officeart/2009/layout/CircleArrowProcess"/>
    <dgm:cxn modelId="{FF4BAF38-3054-2343-991B-B55C3B1C909B}" type="presParOf" srcId="{90A25667-8DA7-B543-BEB9-542A5FDBF511}" destId="{A05C2613-30BE-D44E-886B-F7BA10F76CF0}" srcOrd="5" destOrd="0" presId="urn:microsoft.com/office/officeart/2009/layout/CircleArrowProcess"/>
    <dgm:cxn modelId="{1AC42B6B-8327-AA44-AFA3-CCF95A966F73}" type="presParOf" srcId="{90A25667-8DA7-B543-BEB9-542A5FDBF511}" destId="{88494016-5D76-E74B-B219-009B7E1013DB}" srcOrd="6" destOrd="0" presId="urn:microsoft.com/office/officeart/2009/layout/CircleArrowProcess"/>
    <dgm:cxn modelId="{2DF59584-60E6-0842-AC85-DD61273BB1D1}" type="presParOf" srcId="{88494016-5D76-E74B-B219-009B7E1013DB}" destId="{C9674962-B873-1045-82E3-672CAAC7CCC8}" srcOrd="0" destOrd="0" presId="urn:microsoft.com/office/officeart/2009/layout/CircleArrowProcess"/>
    <dgm:cxn modelId="{696F647D-82DD-5946-B067-12DEBE885F9F}" type="presParOf" srcId="{90A25667-8DA7-B543-BEB9-542A5FDBF511}" destId="{24DAC9AA-DAC1-2C44-BD51-4DA1A58E1450}" srcOrd="7" destOrd="0" presId="urn:microsoft.com/office/officeart/2009/layout/CircleArrowProcess"/>
    <dgm:cxn modelId="{56BAFCD2-50F0-3F44-AF4D-B288BCE4EA72}" type="presParOf" srcId="{90A25667-8DA7-B543-BEB9-542A5FDBF511}" destId="{2B97A2C6-7ED6-A34A-BB51-412FABBD1004}" srcOrd="8" destOrd="0" presId="urn:microsoft.com/office/officeart/2009/layout/CircleArrowProcess"/>
    <dgm:cxn modelId="{9157590D-7CF7-F348-99E4-944DBC67D5F9}" type="presParOf" srcId="{2B97A2C6-7ED6-A34A-BB51-412FABBD1004}" destId="{D2F02B8F-867E-4140-8DC9-DE82B3BA79B5}" srcOrd="0" destOrd="0" presId="urn:microsoft.com/office/officeart/2009/layout/CircleArrowProcess"/>
    <dgm:cxn modelId="{3CB90AFB-CC3B-504C-9194-A1C315187214}" type="presParOf" srcId="{90A25667-8DA7-B543-BEB9-542A5FDBF511}" destId="{7FE4D2B3-D047-5D48-B5B0-144713F8026C}" srcOrd="9" destOrd="0" presId="urn:microsoft.com/office/officeart/2009/layout/CircleArrowProcess"/>
    <dgm:cxn modelId="{EC40BCE2-0A3B-CA46-904C-3AEDBB8800B1}" type="presParOf" srcId="{90A25667-8DA7-B543-BEB9-542A5FDBF511}" destId="{D16F129A-05F5-2F45-9EFC-183B1533FCFE}" srcOrd="10" destOrd="0" presId="urn:microsoft.com/office/officeart/2009/layout/CircleArrowProcess"/>
    <dgm:cxn modelId="{95C1EADA-0C5B-0042-8DCB-5CF6ECE2F85A}" type="presParOf" srcId="{D16F129A-05F5-2F45-9EFC-183B1533FCFE}" destId="{486B8D35-A592-1141-8EF2-7ABB200E5238}" srcOrd="0" destOrd="0" presId="urn:microsoft.com/office/officeart/2009/layout/CircleArrowProcess"/>
    <dgm:cxn modelId="{695893AB-34F4-3543-8C9B-1D416B82EA96}" type="presParOf" srcId="{90A25667-8DA7-B543-BEB9-542A5FDBF511}" destId="{55FF87FC-BA3D-F04C-B68C-84637098758B}" srcOrd="11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3CA4E82-E398-8F45-A530-7A11F2C69337}" type="doc">
      <dgm:prSet loTypeId="urn:microsoft.com/office/officeart/2005/8/layout/bProcess4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7080B05-D52C-1E42-8150-F0668B7D33AA}">
      <dgm:prSet phldrT="[Text]" custT="1"/>
      <dgm:spPr/>
      <dgm:t>
        <a:bodyPr/>
        <a:lstStyle/>
        <a:p>
          <a:r>
            <a:rPr lang="en-AU" sz="1100" b="1" dirty="0" smtClean="0">
              <a:solidFill>
                <a:schemeClr val="tx1"/>
              </a:solidFill>
              <a:latin typeface="Calibri"/>
            </a:rPr>
            <a:t>Community Outreach</a:t>
          </a:r>
          <a:endParaRPr lang="en-US" sz="1100" dirty="0">
            <a:solidFill>
              <a:schemeClr val="tx1"/>
            </a:solidFill>
            <a:latin typeface="Calibri"/>
          </a:endParaRPr>
        </a:p>
      </dgm:t>
    </dgm:pt>
    <dgm:pt modelId="{774F9C2E-879C-1949-BC19-F6A31BB0DCA8}" type="parTrans" cxnId="{A8DFFD58-70EA-A744-92E2-A262F8F5252C}">
      <dgm:prSet/>
      <dgm:spPr/>
      <dgm:t>
        <a:bodyPr/>
        <a:lstStyle/>
        <a:p>
          <a:endParaRPr lang="en-US"/>
        </a:p>
      </dgm:t>
    </dgm:pt>
    <dgm:pt modelId="{F418D372-E7DA-CA4A-A81A-438A00A3CE00}" type="sibTrans" cxnId="{A8DFFD58-70EA-A744-92E2-A262F8F5252C}">
      <dgm:prSet/>
      <dgm:spPr/>
      <dgm:t>
        <a:bodyPr/>
        <a:lstStyle/>
        <a:p>
          <a:endParaRPr lang="en-US"/>
        </a:p>
      </dgm:t>
    </dgm:pt>
    <dgm:pt modelId="{01CA618A-5C6C-364C-8B7C-98C76AC6EDD1}">
      <dgm:prSet phldrT="[Text]" custT="1"/>
      <dgm:spPr/>
      <dgm:t>
        <a:bodyPr/>
        <a:lstStyle/>
        <a:p>
          <a:r>
            <a:rPr lang="en-US" sz="1100" b="1" smtClean="0">
              <a:solidFill>
                <a:schemeClr val="tx1"/>
              </a:solidFill>
              <a:latin typeface="Calibri"/>
            </a:rPr>
            <a:t>Planning</a:t>
          </a:r>
          <a:endParaRPr lang="en-US" sz="1100" dirty="0">
            <a:solidFill>
              <a:schemeClr val="tx1"/>
            </a:solidFill>
            <a:latin typeface="Calibri"/>
          </a:endParaRPr>
        </a:p>
      </dgm:t>
    </dgm:pt>
    <dgm:pt modelId="{EE682DB3-9E40-EC43-AB5A-E14EBCFE2097}" type="parTrans" cxnId="{D8E7255A-9D39-204C-8920-9D8E097EBE12}">
      <dgm:prSet/>
      <dgm:spPr/>
      <dgm:t>
        <a:bodyPr/>
        <a:lstStyle/>
        <a:p>
          <a:endParaRPr lang="en-US"/>
        </a:p>
      </dgm:t>
    </dgm:pt>
    <dgm:pt modelId="{663A7E23-D527-4F40-B958-2A87FDE91D25}" type="sibTrans" cxnId="{D8E7255A-9D39-204C-8920-9D8E097EBE12}">
      <dgm:prSet/>
      <dgm:spPr/>
      <dgm:t>
        <a:bodyPr/>
        <a:lstStyle/>
        <a:p>
          <a:endParaRPr lang="en-US"/>
        </a:p>
      </dgm:t>
    </dgm:pt>
    <dgm:pt modelId="{C2ACAA03-D89B-474A-9DB0-D9CA89BA59B1}">
      <dgm:prSet phldrT="[Text]" custT="1"/>
      <dgm:spPr/>
      <dgm:t>
        <a:bodyPr/>
        <a:lstStyle/>
        <a:p>
          <a:r>
            <a:rPr lang="en-US" sz="1100" b="1" dirty="0" smtClean="0">
              <a:solidFill>
                <a:schemeClr val="tx1"/>
              </a:solidFill>
              <a:latin typeface="Calibri"/>
            </a:rPr>
            <a:t>Provision of Support and </a:t>
          </a:r>
          <a:r>
            <a:rPr lang="en-AU" sz="1100" b="1" dirty="0" smtClean="0">
              <a:solidFill>
                <a:schemeClr val="tx1"/>
              </a:solidFill>
              <a:latin typeface="Calibri"/>
            </a:rPr>
            <a:t>Linking</a:t>
          </a:r>
          <a:endParaRPr lang="en-US" sz="1100" b="0" dirty="0">
            <a:solidFill>
              <a:schemeClr val="tx1"/>
            </a:solidFill>
            <a:latin typeface="Calibri"/>
          </a:endParaRPr>
        </a:p>
      </dgm:t>
    </dgm:pt>
    <dgm:pt modelId="{6CF4A6AC-8753-D547-933A-40A629BF0C98}" type="parTrans" cxnId="{10D92D9B-2BC9-FF4B-A578-5B5078C615C6}">
      <dgm:prSet/>
      <dgm:spPr/>
      <dgm:t>
        <a:bodyPr/>
        <a:lstStyle/>
        <a:p>
          <a:endParaRPr lang="en-US"/>
        </a:p>
      </dgm:t>
    </dgm:pt>
    <dgm:pt modelId="{DAF1A375-2336-F341-9CF4-2023F983BE88}" type="sibTrans" cxnId="{10D92D9B-2BC9-FF4B-A578-5B5078C615C6}">
      <dgm:prSet/>
      <dgm:spPr/>
      <dgm:t>
        <a:bodyPr/>
        <a:lstStyle/>
        <a:p>
          <a:endParaRPr lang="en-US"/>
        </a:p>
      </dgm:t>
    </dgm:pt>
    <dgm:pt modelId="{54BF6C6F-0C02-9F49-A846-255A57D61054}">
      <dgm:prSet phldrT="[Text]" custT="1"/>
      <dgm:spPr/>
      <dgm:t>
        <a:bodyPr/>
        <a:lstStyle/>
        <a:p>
          <a:r>
            <a:rPr lang="en-US" sz="1100" b="1" dirty="0" smtClean="0">
              <a:solidFill>
                <a:schemeClr val="tx1"/>
              </a:solidFill>
              <a:latin typeface="Calibri"/>
            </a:rPr>
            <a:t>Coordination, Monitoring and Reviewing</a:t>
          </a:r>
          <a:endParaRPr lang="en-US" sz="1100" dirty="0">
            <a:solidFill>
              <a:schemeClr val="tx1"/>
            </a:solidFill>
            <a:latin typeface="Calibri"/>
          </a:endParaRPr>
        </a:p>
      </dgm:t>
    </dgm:pt>
    <dgm:pt modelId="{61DE4B0A-5783-5E49-AA10-92EE3CFCDAE8}" type="parTrans" cxnId="{9165662E-BBE1-4144-A273-477475820E52}">
      <dgm:prSet/>
      <dgm:spPr/>
      <dgm:t>
        <a:bodyPr/>
        <a:lstStyle/>
        <a:p>
          <a:endParaRPr lang="en-US"/>
        </a:p>
      </dgm:t>
    </dgm:pt>
    <dgm:pt modelId="{EF53F742-D561-0647-A966-530BC16B1E49}" type="sibTrans" cxnId="{9165662E-BBE1-4144-A273-477475820E52}">
      <dgm:prSet/>
      <dgm:spPr/>
      <dgm:t>
        <a:bodyPr/>
        <a:lstStyle/>
        <a:p>
          <a:endParaRPr lang="en-US"/>
        </a:p>
      </dgm:t>
    </dgm:pt>
    <dgm:pt modelId="{A8F35958-3590-7042-9325-DEDC4A454D6E}">
      <dgm:prSet phldrT="[Text]" custT="1"/>
      <dgm:spPr/>
      <dgm:t>
        <a:bodyPr/>
        <a:lstStyle/>
        <a:p>
          <a:r>
            <a:rPr lang="en-US" sz="1100" b="1" dirty="0" smtClean="0">
              <a:solidFill>
                <a:schemeClr val="tx1"/>
              </a:solidFill>
              <a:latin typeface="Calibri"/>
            </a:rPr>
            <a:t>Transition</a:t>
          </a:r>
          <a:endParaRPr lang="en-US" sz="1100" dirty="0">
            <a:solidFill>
              <a:schemeClr val="tx1"/>
            </a:solidFill>
            <a:latin typeface="Calibri"/>
          </a:endParaRPr>
        </a:p>
      </dgm:t>
    </dgm:pt>
    <dgm:pt modelId="{32D2C1D8-A69D-0545-80F0-E315581EB90C}" type="parTrans" cxnId="{1DFF7060-902E-3A43-A9CE-FD1188CF6417}">
      <dgm:prSet/>
      <dgm:spPr/>
      <dgm:t>
        <a:bodyPr/>
        <a:lstStyle/>
        <a:p>
          <a:endParaRPr lang="en-US"/>
        </a:p>
      </dgm:t>
    </dgm:pt>
    <dgm:pt modelId="{62DA96CB-8719-9F4C-8BD9-36F7385A7067}" type="sibTrans" cxnId="{1DFF7060-902E-3A43-A9CE-FD1188CF6417}">
      <dgm:prSet/>
      <dgm:spPr/>
      <dgm:t>
        <a:bodyPr/>
        <a:lstStyle/>
        <a:p>
          <a:endParaRPr lang="en-US"/>
        </a:p>
      </dgm:t>
    </dgm:pt>
    <dgm:pt modelId="{6D8E4267-AE3E-1742-B20D-18BC51B42AE8}">
      <dgm:prSet phldrT="[Text]" custT="1"/>
      <dgm:spPr/>
      <dgm:t>
        <a:bodyPr/>
        <a:lstStyle/>
        <a:p>
          <a:r>
            <a:rPr lang="en-US" sz="1100" b="1" dirty="0" smtClean="0">
              <a:solidFill>
                <a:schemeClr val="tx1"/>
              </a:solidFill>
              <a:latin typeface="Calibri"/>
            </a:rPr>
            <a:t>Closing and </a:t>
          </a:r>
          <a:r>
            <a:rPr lang="en-AU" sz="1100" b="1" dirty="0" smtClean="0">
              <a:solidFill>
                <a:schemeClr val="tx1"/>
              </a:solidFill>
              <a:latin typeface="Calibri"/>
            </a:rPr>
            <a:t>Evaluation</a:t>
          </a:r>
          <a:endParaRPr lang="en-US" sz="1100" dirty="0">
            <a:solidFill>
              <a:schemeClr val="tx1"/>
            </a:solidFill>
            <a:latin typeface="Calibri"/>
          </a:endParaRPr>
        </a:p>
      </dgm:t>
    </dgm:pt>
    <dgm:pt modelId="{6423E735-60BF-E64F-828F-3B679173B2AE}" type="parTrans" cxnId="{37E1CBEC-1512-FE4A-8BFA-C47906569034}">
      <dgm:prSet/>
      <dgm:spPr/>
      <dgm:t>
        <a:bodyPr/>
        <a:lstStyle/>
        <a:p>
          <a:endParaRPr lang="en-US"/>
        </a:p>
      </dgm:t>
    </dgm:pt>
    <dgm:pt modelId="{A0E2E275-FD57-FD4D-83DF-7FCC44AAC78C}" type="sibTrans" cxnId="{37E1CBEC-1512-FE4A-8BFA-C47906569034}">
      <dgm:prSet/>
      <dgm:spPr/>
      <dgm:t>
        <a:bodyPr/>
        <a:lstStyle/>
        <a:p>
          <a:endParaRPr lang="en-US"/>
        </a:p>
      </dgm:t>
    </dgm:pt>
    <dgm:pt modelId="{F46C0655-5DAF-DE4E-A5FD-D65CCB1D1EFA}">
      <dgm:prSet phldrT="[Text]" custT="1"/>
      <dgm:spPr/>
      <dgm:t>
        <a:bodyPr/>
        <a:lstStyle/>
        <a:p>
          <a:r>
            <a:rPr lang="en-US" sz="1100" b="1" dirty="0" smtClean="0">
              <a:solidFill>
                <a:schemeClr val="tx1"/>
              </a:solidFill>
              <a:latin typeface="Calibri"/>
            </a:rPr>
            <a:t>Follow-up</a:t>
          </a:r>
          <a:endParaRPr lang="en-US" sz="1100" dirty="0">
            <a:solidFill>
              <a:schemeClr val="tx1"/>
            </a:solidFill>
            <a:latin typeface="Calibri"/>
          </a:endParaRPr>
        </a:p>
      </dgm:t>
    </dgm:pt>
    <dgm:pt modelId="{98BBCA6B-2C4E-4649-BA36-3415F4AFE74F}" type="parTrans" cxnId="{82920C72-D26D-2E4C-9D57-96031BC5AC35}">
      <dgm:prSet/>
      <dgm:spPr/>
      <dgm:t>
        <a:bodyPr/>
        <a:lstStyle/>
        <a:p>
          <a:endParaRPr lang="en-US"/>
        </a:p>
      </dgm:t>
    </dgm:pt>
    <dgm:pt modelId="{EDCE5841-1960-A94D-A716-EFFBD3123CAF}" type="sibTrans" cxnId="{82920C72-D26D-2E4C-9D57-96031BC5AC35}">
      <dgm:prSet/>
      <dgm:spPr/>
      <dgm:t>
        <a:bodyPr/>
        <a:lstStyle/>
        <a:p>
          <a:endParaRPr lang="en-US"/>
        </a:p>
      </dgm:t>
    </dgm:pt>
    <dgm:pt modelId="{60DC65D5-AFBB-BF49-8162-E2A0D0DA09AD}">
      <dgm:prSet phldrT="[Text]" custT="1"/>
      <dgm:spPr/>
      <dgm:t>
        <a:bodyPr/>
        <a:lstStyle/>
        <a:p>
          <a:r>
            <a:rPr lang="en-AU" sz="1100" b="1" dirty="0" smtClean="0">
              <a:solidFill>
                <a:schemeClr val="tx1"/>
              </a:solidFill>
              <a:latin typeface="Calibri"/>
            </a:rPr>
            <a:t>Advocacy and Helping to make other Services Appropriate/Friendly</a:t>
          </a:r>
          <a:endParaRPr lang="en-US" sz="1100" dirty="0">
            <a:solidFill>
              <a:schemeClr val="tx1"/>
            </a:solidFill>
            <a:latin typeface="Calibri"/>
          </a:endParaRPr>
        </a:p>
      </dgm:t>
    </dgm:pt>
    <dgm:pt modelId="{330E0F83-CD65-8E4E-AAB2-83708A4D672D}" type="parTrans" cxnId="{BDB0DE01-2AF1-2A44-B6A3-0A4ABF8CE0AF}">
      <dgm:prSet/>
      <dgm:spPr/>
      <dgm:t>
        <a:bodyPr/>
        <a:lstStyle/>
        <a:p>
          <a:endParaRPr lang="en-US"/>
        </a:p>
      </dgm:t>
    </dgm:pt>
    <dgm:pt modelId="{63C1212B-7D4F-4C44-977D-F30EA99B25AC}" type="sibTrans" cxnId="{BDB0DE01-2AF1-2A44-B6A3-0A4ABF8CE0AF}">
      <dgm:prSet/>
      <dgm:spPr/>
      <dgm:t>
        <a:bodyPr/>
        <a:lstStyle/>
        <a:p>
          <a:endParaRPr lang="en-US"/>
        </a:p>
      </dgm:t>
    </dgm:pt>
    <dgm:pt modelId="{AFE48ADD-D422-284B-9F16-10C47FBA298C}">
      <dgm:prSet phldrT="[Text]" custT="1"/>
      <dgm:spPr/>
      <dgm:t>
        <a:bodyPr/>
        <a:lstStyle/>
        <a:p>
          <a:r>
            <a:rPr lang="en-AU" sz="1100" b="1" dirty="0" smtClean="0">
              <a:solidFill>
                <a:schemeClr val="tx1"/>
              </a:solidFill>
              <a:latin typeface="Calibri"/>
            </a:rPr>
            <a:t>Engagement and Assessment</a:t>
          </a:r>
          <a:endParaRPr lang="en-US" sz="1100" dirty="0">
            <a:solidFill>
              <a:schemeClr val="tx1"/>
            </a:solidFill>
            <a:latin typeface="Calibri"/>
          </a:endParaRPr>
        </a:p>
      </dgm:t>
    </dgm:pt>
    <dgm:pt modelId="{BA200FCE-9599-4B49-B2DD-96E14A886ECB}" type="parTrans" cxnId="{B267F6DE-069A-1041-B757-6FCEA7D801BB}">
      <dgm:prSet/>
      <dgm:spPr/>
      <dgm:t>
        <a:bodyPr/>
        <a:lstStyle/>
        <a:p>
          <a:endParaRPr lang="en-US"/>
        </a:p>
      </dgm:t>
    </dgm:pt>
    <dgm:pt modelId="{95EEFDB0-107F-7C44-8893-262B6A492675}" type="sibTrans" cxnId="{B267F6DE-069A-1041-B757-6FCEA7D801BB}">
      <dgm:prSet/>
      <dgm:spPr/>
      <dgm:t>
        <a:bodyPr/>
        <a:lstStyle/>
        <a:p>
          <a:endParaRPr lang="en-US"/>
        </a:p>
      </dgm:t>
    </dgm:pt>
    <dgm:pt modelId="{32352B2C-1232-1E4A-B298-83730C93E536}" type="pres">
      <dgm:prSet presAssocID="{F3CA4E82-E398-8F45-A530-7A11F2C69337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CCC7A461-168F-E240-BB60-B021804B6891}" type="pres">
      <dgm:prSet presAssocID="{E7080B05-D52C-1E42-8150-F0668B7D33AA}" presName="compNode" presStyleCnt="0"/>
      <dgm:spPr/>
      <dgm:t>
        <a:bodyPr/>
        <a:lstStyle/>
        <a:p>
          <a:endParaRPr lang="en-AU"/>
        </a:p>
      </dgm:t>
    </dgm:pt>
    <dgm:pt modelId="{5507A7F7-E5B0-424D-A45C-CF219C81304E}" type="pres">
      <dgm:prSet presAssocID="{E7080B05-D52C-1E42-8150-F0668B7D33AA}" presName="dummyConnPt" presStyleCnt="0"/>
      <dgm:spPr/>
      <dgm:t>
        <a:bodyPr/>
        <a:lstStyle/>
        <a:p>
          <a:endParaRPr lang="en-AU"/>
        </a:p>
      </dgm:t>
    </dgm:pt>
    <dgm:pt modelId="{CD028FA5-16AB-864B-BD63-4ED97B0DC421}" type="pres">
      <dgm:prSet presAssocID="{E7080B05-D52C-1E42-8150-F0668B7D33AA}" presName="node" presStyleLbl="node1" presStyleIdx="0" presStyleCnt="9" custLinFactNeighborX="-61883" custLinFactNeighborY="-249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DE8E42-64CC-7E49-893F-4CAE2DCCD7CC}" type="pres">
      <dgm:prSet presAssocID="{F418D372-E7DA-CA4A-A81A-438A00A3CE00}" presName="sibTrans" presStyleLbl="bgSibTrans2D1" presStyleIdx="0" presStyleCnt="8"/>
      <dgm:spPr/>
      <dgm:t>
        <a:bodyPr/>
        <a:lstStyle/>
        <a:p>
          <a:endParaRPr lang="en-US"/>
        </a:p>
      </dgm:t>
    </dgm:pt>
    <dgm:pt modelId="{DB74FADA-64A3-DC40-A5C7-E429E3678AF5}" type="pres">
      <dgm:prSet presAssocID="{AFE48ADD-D422-284B-9F16-10C47FBA298C}" presName="compNode" presStyleCnt="0"/>
      <dgm:spPr/>
      <dgm:t>
        <a:bodyPr/>
        <a:lstStyle/>
        <a:p>
          <a:endParaRPr lang="en-AU"/>
        </a:p>
      </dgm:t>
    </dgm:pt>
    <dgm:pt modelId="{E85455DA-4889-3E4E-8C58-1DAA1060D7A4}" type="pres">
      <dgm:prSet presAssocID="{AFE48ADD-D422-284B-9F16-10C47FBA298C}" presName="dummyConnPt" presStyleCnt="0"/>
      <dgm:spPr/>
      <dgm:t>
        <a:bodyPr/>
        <a:lstStyle/>
        <a:p>
          <a:endParaRPr lang="en-AU"/>
        </a:p>
      </dgm:t>
    </dgm:pt>
    <dgm:pt modelId="{4AD6D51C-0F1D-5140-B42E-B27362C1BCA7}" type="pres">
      <dgm:prSet presAssocID="{AFE48ADD-D422-284B-9F16-10C47FBA298C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13D7A1-2E3D-1342-9112-6534A0F044ED}" type="pres">
      <dgm:prSet presAssocID="{95EEFDB0-107F-7C44-8893-262B6A492675}" presName="sibTrans" presStyleLbl="bgSibTrans2D1" presStyleIdx="1" presStyleCnt="8"/>
      <dgm:spPr/>
      <dgm:t>
        <a:bodyPr/>
        <a:lstStyle/>
        <a:p>
          <a:endParaRPr lang="en-US"/>
        </a:p>
      </dgm:t>
    </dgm:pt>
    <dgm:pt modelId="{CD538D6E-AA1E-8849-8E6C-0C2DB2DF2417}" type="pres">
      <dgm:prSet presAssocID="{01CA618A-5C6C-364C-8B7C-98C76AC6EDD1}" presName="compNode" presStyleCnt="0"/>
      <dgm:spPr/>
      <dgm:t>
        <a:bodyPr/>
        <a:lstStyle/>
        <a:p>
          <a:endParaRPr lang="en-AU"/>
        </a:p>
      </dgm:t>
    </dgm:pt>
    <dgm:pt modelId="{38F794BF-BA7A-0948-8D2A-A3501599CDCC}" type="pres">
      <dgm:prSet presAssocID="{01CA618A-5C6C-364C-8B7C-98C76AC6EDD1}" presName="dummyConnPt" presStyleCnt="0"/>
      <dgm:spPr/>
      <dgm:t>
        <a:bodyPr/>
        <a:lstStyle/>
        <a:p>
          <a:endParaRPr lang="en-AU"/>
        </a:p>
      </dgm:t>
    </dgm:pt>
    <dgm:pt modelId="{25F1FC29-2A8C-2948-95E3-754B0EDCECB9}" type="pres">
      <dgm:prSet presAssocID="{01CA618A-5C6C-364C-8B7C-98C76AC6EDD1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11988C-DF74-2B4C-9116-6BFE0477CB50}" type="pres">
      <dgm:prSet presAssocID="{663A7E23-D527-4F40-B958-2A87FDE91D25}" presName="sibTrans" presStyleLbl="bgSibTrans2D1" presStyleIdx="2" presStyleCnt="8"/>
      <dgm:spPr/>
      <dgm:t>
        <a:bodyPr/>
        <a:lstStyle/>
        <a:p>
          <a:endParaRPr lang="en-US"/>
        </a:p>
      </dgm:t>
    </dgm:pt>
    <dgm:pt modelId="{254922EF-5F59-1349-8D39-F647B7DEE092}" type="pres">
      <dgm:prSet presAssocID="{C2ACAA03-D89B-474A-9DB0-D9CA89BA59B1}" presName="compNode" presStyleCnt="0"/>
      <dgm:spPr/>
      <dgm:t>
        <a:bodyPr/>
        <a:lstStyle/>
        <a:p>
          <a:endParaRPr lang="en-AU"/>
        </a:p>
      </dgm:t>
    </dgm:pt>
    <dgm:pt modelId="{D3E3E512-E29E-1C48-98F5-7FB5B5089F8E}" type="pres">
      <dgm:prSet presAssocID="{C2ACAA03-D89B-474A-9DB0-D9CA89BA59B1}" presName="dummyConnPt" presStyleCnt="0"/>
      <dgm:spPr/>
      <dgm:t>
        <a:bodyPr/>
        <a:lstStyle/>
        <a:p>
          <a:endParaRPr lang="en-AU"/>
        </a:p>
      </dgm:t>
    </dgm:pt>
    <dgm:pt modelId="{A8B60F11-CDB2-F44A-BBFE-AE46081A4F60}" type="pres">
      <dgm:prSet presAssocID="{C2ACAA03-D89B-474A-9DB0-D9CA89BA59B1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F7E9AE-AC8E-5945-9F3D-CC4BE5725A25}" type="pres">
      <dgm:prSet presAssocID="{DAF1A375-2336-F341-9CF4-2023F983BE88}" presName="sibTrans" presStyleLbl="bgSibTrans2D1" presStyleIdx="3" presStyleCnt="8"/>
      <dgm:spPr/>
      <dgm:t>
        <a:bodyPr/>
        <a:lstStyle/>
        <a:p>
          <a:endParaRPr lang="en-US"/>
        </a:p>
      </dgm:t>
    </dgm:pt>
    <dgm:pt modelId="{5F2D1B40-6B84-514C-A737-9D9FC854AB3E}" type="pres">
      <dgm:prSet presAssocID="{60DC65D5-AFBB-BF49-8162-E2A0D0DA09AD}" presName="compNode" presStyleCnt="0"/>
      <dgm:spPr/>
      <dgm:t>
        <a:bodyPr/>
        <a:lstStyle/>
        <a:p>
          <a:endParaRPr lang="en-AU"/>
        </a:p>
      </dgm:t>
    </dgm:pt>
    <dgm:pt modelId="{E47431BF-AC1E-DD49-A235-9874208C1E30}" type="pres">
      <dgm:prSet presAssocID="{60DC65D5-AFBB-BF49-8162-E2A0D0DA09AD}" presName="dummyConnPt" presStyleCnt="0"/>
      <dgm:spPr/>
      <dgm:t>
        <a:bodyPr/>
        <a:lstStyle/>
        <a:p>
          <a:endParaRPr lang="en-AU"/>
        </a:p>
      </dgm:t>
    </dgm:pt>
    <dgm:pt modelId="{776C35F6-7168-1341-9317-765F51486C66}" type="pres">
      <dgm:prSet presAssocID="{60DC65D5-AFBB-BF49-8162-E2A0D0DA09AD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F8171E-E810-7243-AB7C-45B9D5630707}" type="pres">
      <dgm:prSet presAssocID="{63C1212B-7D4F-4C44-977D-F30EA99B25AC}" presName="sibTrans" presStyleLbl="bgSibTrans2D1" presStyleIdx="4" presStyleCnt="8"/>
      <dgm:spPr/>
      <dgm:t>
        <a:bodyPr/>
        <a:lstStyle/>
        <a:p>
          <a:endParaRPr lang="en-US"/>
        </a:p>
      </dgm:t>
    </dgm:pt>
    <dgm:pt modelId="{3B815C0A-03BE-E648-827F-934BEAF08A65}" type="pres">
      <dgm:prSet presAssocID="{54BF6C6F-0C02-9F49-A846-255A57D61054}" presName="compNode" presStyleCnt="0"/>
      <dgm:spPr/>
      <dgm:t>
        <a:bodyPr/>
        <a:lstStyle/>
        <a:p>
          <a:endParaRPr lang="en-AU"/>
        </a:p>
      </dgm:t>
    </dgm:pt>
    <dgm:pt modelId="{DA51F772-6E6D-7243-8667-C046B8F25758}" type="pres">
      <dgm:prSet presAssocID="{54BF6C6F-0C02-9F49-A846-255A57D61054}" presName="dummyConnPt" presStyleCnt="0"/>
      <dgm:spPr/>
      <dgm:t>
        <a:bodyPr/>
        <a:lstStyle/>
        <a:p>
          <a:endParaRPr lang="en-AU"/>
        </a:p>
      </dgm:t>
    </dgm:pt>
    <dgm:pt modelId="{DC9CA319-BD1E-7E46-856F-B7D4C0238397}" type="pres">
      <dgm:prSet presAssocID="{54BF6C6F-0C02-9F49-A846-255A57D61054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BC166D-38A0-5746-9968-877727B24E24}" type="pres">
      <dgm:prSet presAssocID="{EF53F742-D561-0647-A966-530BC16B1E49}" presName="sibTrans" presStyleLbl="bgSibTrans2D1" presStyleIdx="5" presStyleCnt="8"/>
      <dgm:spPr/>
      <dgm:t>
        <a:bodyPr/>
        <a:lstStyle/>
        <a:p>
          <a:endParaRPr lang="en-US"/>
        </a:p>
      </dgm:t>
    </dgm:pt>
    <dgm:pt modelId="{205C9571-40D3-9449-ABD8-38B52E67D06A}" type="pres">
      <dgm:prSet presAssocID="{A8F35958-3590-7042-9325-DEDC4A454D6E}" presName="compNode" presStyleCnt="0"/>
      <dgm:spPr/>
      <dgm:t>
        <a:bodyPr/>
        <a:lstStyle/>
        <a:p>
          <a:endParaRPr lang="en-AU"/>
        </a:p>
      </dgm:t>
    </dgm:pt>
    <dgm:pt modelId="{9D2B211B-5609-C448-B144-D8A4FFCA1E1D}" type="pres">
      <dgm:prSet presAssocID="{A8F35958-3590-7042-9325-DEDC4A454D6E}" presName="dummyConnPt" presStyleCnt="0"/>
      <dgm:spPr/>
      <dgm:t>
        <a:bodyPr/>
        <a:lstStyle/>
        <a:p>
          <a:endParaRPr lang="en-AU"/>
        </a:p>
      </dgm:t>
    </dgm:pt>
    <dgm:pt modelId="{D6F5CBBE-841E-604A-A820-04AA36FC8CEE}" type="pres">
      <dgm:prSet presAssocID="{A8F35958-3590-7042-9325-DEDC4A454D6E}" presName="node" presStyleLbl="node1" presStyleIdx="6" presStyleCnt="9" custLinFactNeighborX="195" custLinFactNeighborY="-697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2E5753-3322-7945-991A-273E38C16C5E}" type="pres">
      <dgm:prSet presAssocID="{62DA96CB-8719-9F4C-8BD9-36F7385A7067}" presName="sibTrans" presStyleLbl="bgSibTrans2D1" presStyleIdx="6" presStyleCnt="8"/>
      <dgm:spPr/>
      <dgm:t>
        <a:bodyPr/>
        <a:lstStyle/>
        <a:p>
          <a:endParaRPr lang="en-US"/>
        </a:p>
      </dgm:t>
    </dgm:pt>
    <dgm:pt modelId="{8D80E282-384D-BA49-AF80-8B6B471B0D67}" type="pres">
      <dgm:prSet presAssocID="{6D8E4267-AE3E-1742-B20D-18BC51B42AE8}" presName="compNode" presStyleCnt="0"/>
      <dgm:spPr/>
      <dgm:t>
        <a:bodyPr/>
        <a:lstStyle/>
        <a:p>
          <a:endParaRPr lang="en-AU"/>
        </a:p>
      </dgm:t>
    </dgm:pt>
    <dgm:pt modelId="{BEC1A3AA-C605-0A4B-A87A-96122769463F}" type="pres">
      <dgm:prSet presAssocID="{6D8E4267-AE3E-1742-B20D-18BC51B42AE8}" presName="dummyConnPt" presStyleCnt="0"/>
      <dgm:spPr/>
      <dgm:t>
        <a:bodyPr/>
        <a:lstStyle/>
        <a:p>
          <a:endParaRPr lang="en-AU"/>
        </a:p>
      </dgm:t>
    </dgm:pt>
    <dgm:pt modelId="{61E6ABB3-9017-7D4B-9FA7-D2AF841DA3D2}" type="pres">
      <dgm:prSet presAssocID="{6D8E4267-AE3E-1742-B20D-18BC51B42AE8}" presName="node" presStyleLbl="node1" presStyleIdx="7" presStyleCnt="9" custScaleY="1188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1A4A65D-AC59-414A-96B4-B8D79E81933A}" type="pres">
      <dgm:prSet presAssocID="{A0E2E275-FD57-FD4D-83DF-7FCC44AAC78C}" presName="sibTrans" presStyleLbl="bgSibTrans2D1" presStyleIdx="7" presStyleCnt="8"/>
      <dgm:spPr/>
      <dgm:t>
        <a:bodyPr/>
        <a:lstStyle/>
        <a:p>
          <a:endParaRPr lang="en-US"/>
        </a:p>
      </dgm:t>
    </dgm:pt>
    <dgm:pt modelId="{3C8F887C-3067-4542-BB3B-01CCED35F750}" type="pres">
      <dgm:prSet presAssocID="{F46C0655-5DAF-DE4E-A5FD-D65CCB1D1EFA}" presName="compNode" presStyleCnt="0"/>
      <dgm:spPr/>
      <dgm:t>
        <a:bodyPr/>
        <a:lstStyle/>
        <a:p>
          <a:endParaRPr lang="en-AU"/>
        </a:p>
      </dgm:t>
    </dgm:pt>
    <dgm:pt modelId="{C901CD3E-4129-0541-A55B-79C3F9483FC9}" type="pres">
      <dgm:prSet presAssocID="{F46C0655-5DAF-DE4E-A5FD-D65CCB1D1EFA}" presName="dummyConnPt" presStyleCnt="0"/>
      <dgm:spPr/>
      <dgm:t>
        <a:bodyPr/>
        <a:lstStyle/>
        <a:p>
          <a:endParaRPr lang="en-AU"/>
        </a:p>
      </dgm:t>
    </dgm:pt>
    <dgm:pt modelId="{429BF5A6-EC16-2246-BC44-5E9003F57497}" type="pres">
      <dgm:prSet presAssocID="{F46C0655-5DAF-DE4E-A5FD-D65CCB1D1EFA}" presName="node" presStyleLbl="node1" presStyleIdx="8" presStyleCnt="9" custScaleY="7837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01C8A98-4C73-7B4D-BF3F-2CF6F91ADE9F}" type="presOf" srcId="{DAF1A375-2336-F341-9CF4-2023F983BE88}" destId="{5BF7E9AE-AC8E-5945-9F3D-CC4BE5725A25}" srcOrd="0" destOrd="0" presId="urn:microsoft.com/office/officeart/2005/8/layout/bProcess4"/>
    <dgm:cxn modelId="{A8DFFD58-70EA-A744-92E2-A262F8F5252C}" srcId="{F3CA4E82-E398-8F45-A530-7A11F2C69337}" destId="{E7080B05-D52C-1E42-8150-F0668B7D33AA}" srcOrd="0" destOrd="0" parTransId="{774F9C2E-879C-1949-BC19-F6A31BB0DCA8}" sibTransId="{F418D372-E7DA-CA4A-A81A-438A00A3CE00}"/>
    <dgm:cxn modelId="{9165662E-BBE1-4144-A273-477475820E52}" srcId="{F3CA4E82-E398-8F45-A530-7A11F2C69337}" destId="{54BF6C6F-0C02-9F49-A846-255A57D61054}" srcOrd="5" destOrd="0" parTransId="{61DE4B0A-5783-5E49-AA10-92EE3CFCDAE8}" sibTransId="{EF53F742-D561-0647-A966-530BC16B1E49}"/>
    <dgm:cxn modelId="{6DE36AF1-3559-A249-BA31-584A640786E9}" type="presOf" srcId="{6D8E4267-AE3E-1742-B20D-18BC51B42AE8}" destId="{61E6ABB3-9017-7D4B-9FA7-D2AF841DA3D2}" srcOrd="0" destOrd="0" presId="urn:microsoft.com/office/officeart/2005/8/layout/bProcess4"/>
    <dgm:cxn modelId="{82920C72-D26D-2E4C-9D57-96031BC5AC35}" srcId="{F3CA4E82-E398-8F45-A530-7A11F2C69337}" destId="{F46C0655-5DAF-DE4E-A5FD-D65CCB1D1EFA}" srcOrd="8" destOrd="0" parTransId="{98BBCA6B-2C4E-4649-BA36-3415F4AFE74F}" sibTransId="{EDCE5841-1960-A94D-A716-EFFBD3123CAF}"/>
    <dgm:cxn modelId="{167C62BF-2DA5-624F-AB49-D7189CD46A64}" type="presOf" srcId="{AFE48ADD-D422-284B-9F16-10C47FBA298C}" destId="{4AD6D51C-0F1D-5140-B42E-B27362C1BCA7}" srcOrd="0" destOrd="0" presId="urn:microsoft.com/office/officeart/2005/8/layout/bProcess4"/>
    <dgm:cxn modelId="{BDB0DE01-2AF1-2A44-B6A3-0A4ABF8CE0AF}" srcId="{F3CA4E82-E398-8F45-A530-7A11F2C69337}" destId="{60DC65D5-AFBB-BF49-8162-E2A0D0DA09AD}" srcOrd="4" destOrd="0" parTransId="{330E0F83-CD65-8E4E-AAB2-83708A4D672D}" sibTransId="{63C1212B-7D4F-4C44-977D-F30EA99B25AC}"/>
    <dgm:cxn modelId="{EBB4FC08-0D6E-7547-A041-28D6479A17A4}" type="presOf" srcId="{63C1212B-7D4F-4C44-977D-F30EA99B25AC}" destId="{77F8171E-E810-7243-AB7C-45B9D5630707}" srcOrd="0" destOrd="0" presId="urn:microsoft.com/office/officeart/2005/8/layout/bProcess4"/>
    <dgm:cxn modelId="{DC1AE110-898F-C745-958B-3E8C546C8E5F}" type="presOf" srcId="{F46C0655-5DAF-DE4E-A5FD-D65CCB1D1EFA}" destId="{429BF5A6-EC16-2246-BC44-5E9003F57497}" srcOrd="0" destOrd="0" presId="urn:microsoft.com/office/officeart/2005/8/layout/bProcess4"/>
    <dgm:cxn modelId="{76B63ADC-3E90-C943-A3BF-AB91EFDB11D6}" type="presOf" srcId="{F418D372-E7DA-CA4A-A81A-438A00A3CE00}" destId="{E4DE8E42-64CC-7E49-893F-4CAE2DCCD7CC}" srcOrd="0" destOrd="0" presId="urn:microsoft.com/office/officeart/2005/8/layout/bProcess4"/>
    <dgm:cxn modelId="{423BABA7-87C4-6B4C-A571-69D99DCC0FFD}" type="presOf" srcId="{60DC65D5-AFBB-BF49-8162-E2A0D0DA09AD}" destId="{776C35F6-7168-1341-9317-765F51486C66}" srcOrd="0" destOrd="0" presId="urn:microsoft.com/office/officeart/2005/8/layout/bProcess4"/>
    <dgm:cxn modelId="{63C38534-98B2-094D-97B1-356C09AE4059}" type="presOf" srcId="{A8F35958-3590-7042-9325-DEDC4A454D6E}" destId="{D6F5CBBE-841E-604A-A820-04AA36FC8CEE}" srcOrd="0" destOrd="0" presId="urn:microsoft.com/office/officeart/2005/8/layout/bProcess4"/>
    <dgm:cxn modelId="{97EFD7C5-0E2D-3F42-9DFE-348FB28F8E95}" type="presOf" srcId="{01CA618A-5C6C-364C-8B7C-98C76AC6EDD1}" destId="{25F1FC29-2A8C-2948-95E3-754B0EDCECB9}" srcOrd="0" destOrd="0" presId="urn:microsoft.com/office/officeart/2005/8/layout/bProcess4"/>
    <dgm:cxn modelId="{636CEED4-A02C-EB41-96F2-7BAFC3F9F0C7}" type="presOf" srcId="{663A7E23-D527-4F40-B958-2A87FDE91D25}" destId="{D211988C-DF74-2B4C-9116-6BFE0477CB50}" srcOrd="0" destOrd="0" presId="urn:microsoft.com/office/officeart/2005/8/layout/bProcess4"/>
    <dgm:cxn modelId="{1D1585F9-ECEF-4A45-9F3E-23B02EAA569D}" type="presOf" srcId="{E7080B05-D52C-1E42-8150-F0668B7D33AA}" destId="{CD028FA5-16AB-864B-BD63-4ED97B0DC421}" srcOrd="0" destOrd="0" presId="urn:microsoft.com/office/officeart/2005/8/layout/bProcess4"/>
    <dgm:cxn modelId="{91405A45-231E-0C44-A023-FA30EC669D7C}" type="presOf" srcId="{C2ACAA03-D89B-474A-9DB0-D9CA89BA59B1}" destId="{A8B60F11-CDB2-F44A-BBFE-AE46081A4F60}" srcOrd="0" destOrd="0" presId="urn:microsoft.com/office/officeart/2005/8/layout/bProcess4"/>
    <dgm:cxn modelId="{1DFF7060-902E-3A43-A9CE-FD1188CF6417}" srcId="{F3CA4E82-E398-8F45-A530-7A11F2C69337}" destId="{A8F35958-3590-7042-9325-DEDC4A454D6E}" srcOrd="6" destOrd="0" parTransId="{32D2C1D8-A69D-0545-80F0-E315581EB90C}" sibTransId="{62DA96CB-8719-9F4C-8BD9-36F7385A7067}"/>
    <dgm:cxn modelId="{10D92D9B-2BC9-FF4B-A578-5B5078C615C6}" srcId="{F3CA4E82-E398-8F45-A530-7A11F2C69337}" destId="{C2ACAA03-D89B-474A-9DB0-D9CA89BA59B1}" srcOrd="3" destOrd="0" parTransId="{6CF4A6AC-8753-D547-933A-40A629BF0C98}" sibTransId="{DAF1A375-2336-F341-9CF4-2023F983BE88}"/>
    <dgm:cxn modelId="{37E1CBEC-1512-FE4A-8BFA-C47906569034}" srcId="{F3CA4E82-E398-8F45-A530-7A11F2C69337}" destId="{6D8E4267-AE3E-1742-B20D-18BC51B42AE8}" srcOrd="7" destOrd="0" parTransId="{6423E735-60BF-E64F-828F-3B679173B2AE}" sibTransId="{A0E2E275-FD57-FD4D-83DF-7FCC44AAC78C}"/>
    <dgm:cxn modelId="{3FCC89BF-9440-2349-A327-1D8E47172884}" type="presOf" srcId="{A0E2E275-FD57-FD4D-83DF-7FCC44AAC78C}" destId="{51A4A65D-AC59-414A-96B4-B8D79E81933A}" srcOrd="0" destOrd="0" presId="urn:microsoft.com/office/officeart/2005/8/layout/bProcess4"/>
    <dgm:cxn modelId="{5F0F49A5-7AC7-CA42-AB0B-298D1C04ED1C}" type="presOf" srcId="{95EEFDB0-107F-7C44-8893-262B6A492675}" destId="{FA13D7A1-2E3D-1342-9112-6534A0F044ED}" srcOrd="0" destOrd="0" presId="urn:microsoft.com/office/officeart/2005/8/layout/bProcess4"/>
    <dgm:cxn modelId="{C342C79F-A9B2-B749-8FA3-41BA83ADE9F6}" type="presOf" srcId="{F3CA4E82-E398-8F45-A530-7A11F2C69337}" destId="{32352B2C-1232-1E4A-B298-83730C93E536}" srcOrd="0" destOrd="0" presId="urn:microsoft.com/office/officeart/2005/8/layout/bProcess4"/>
    <dgm:cxn modelId="{9A65232A-BA1A-9F43-8477-9A69F4A963F1}" type="presOf" srcId="{EF53F742-D561-0647-A966-530BC16B1E49}" destId="{0ABC166D-38A0-5746-9968-877727B24E24}" srcOrd="0" destOrd="0" presId="urn:microsoft.com/office/officeart/2005/8/layout/bProcess4"/>
    <dgm:cxn modelId="{B267F6DE-069A-1041-B757-6FCEA7D801BB}" srcId="{F3CA4E82-E398-8F45-A530-7A11F2C69337}" destId="{AFE48ADD-D422-284B-9F16-10C47FBA298C}" srcOrd="1" destOrd="0" parTransId="{BA200FCE-9599-4B49-B2DD-96E14A886ECB}" sibTransId="{95EEFDB0-107F-7C44-8893-262B6A492675}"/>
    <dgm:cxn modelId="{D8E7255A-9D39-204C-8920-9D8E097EBE12}" srcId="{F3CA4E82-E398-8F45-A530-7A11F2C69337}" destId="{01CA618A-5C6C-364C-8B7C-98C76AC6EDD1}" srcOrd="2" destOrd="0" parTransId="{EE682DB3-9E40-EC43-AB5A-E14EBCFE2097}" sibTransId="{663A7E23-D527-4F40-B958-2A87FDE91D25}"/>
    <dgm:cxn modelId="{CF40D35D-528D-2945-8C0B-FE05D590F291}" type="presOf" srcId="{62DA96CB-8719-9F4C-8BD9-36F7385A7067}" destId="{432E5753-3322-7945-991A-273E38C16C5E}" srcOrd="0" destOrd="0" presId="urn:microsoft.com/office/officeart/2005/8/layout/bProcess4"/>
    <dgm:cxn modelId="{5F329D96-3423-B34D-9FA6-B8FA576B2210}" type="presOf" srcId="{54BF6C6F-0C02-9F49-A846-255A57D61054}" destId="{DC9CA319-BD1E-7E46-856F-B7D4C0238397}" srcOrd="0" destOrd="0" presId="urn:microsoft.com/office/officeart/2005/8/layout/bProcess4"/>
    <dgm:cxn modelId="{65580AD7-6E39-9F4E-A3E7-DE5062CB1D3F}" type="presParOf" srcId="{32352B2C-1232-1E4A-B298-83730C93E536}" destId="{CCC7A461-168F-E240-BB60-B021804B6891}" srcOrd="0" destOrd="0" presId="urn:microsoft.com/office/officeart/2005/8/layout/bProcess4"/>
    <dgm:cxn modelId="{3B19923E-BA93-5647-8DD0-B8EA2BD7EAFF}" type="presParOf" srcId="{CCC7A461-168F-E240-BB60-B021804B6891}" destId="{5507A7F7-E5B0-424D-A45C-CF219C81304E}" srcOrd="0" destOrd="0" presId="urn:microsoft.com/office/officeart/2005/8/layout/bProcess4"/>
    <dgm:cxn modelId="{FD6757E4-0B98-DB40-988B-F03C4AA33676}" type="presParOf" srcId="{CCC7A461-168F-E240-BB60-B021804B6891}" destId="{CD028FA5-16AB-864B-BD63-4ED97B0DC421}" srcOrd="1" destOrd="0" presId="urn:microsoft.com/office/officeart/2005/8/layout/bProcess4"/>
    <dgm:cxn modelId="{335CFCA1-DEC7-D24F-995D-5C20A0335139}" type="presParOf" srcId="{32352B2C-1232-1E4A-B298-83730C93E536}" destId="{E4DE8E42-64CC-7E49-893F-4CAE2DCCD7CC}" srcOrd="1" destOrd="0" presId="urn:microsoft.com/office/officeart/2005/8/layout/bProcess4"/>
    <dgm:cxn modelId="{1248D364-BED4-474F-A003-3DF5F9C9AE4B}" type="presParOf" srcId="{32352B2C-1232-1E4A-B298-83730C93E536}" destId="{DB74FADA-64A3-DC40-A5C7-E429E3678AF5}" srcOrd="2" destOrd="0" presId="urn:microsoft.com/office/officeart/2005/8/layout/bProcess4"/>
    <dgm:cxn modelId="{FBCB1253-FBD9-1B46-ACD3-AB5A1FF721FD}" type="presParOf" srcId="{DB74FADA-64A3-DC40-A5C7-E429E3678AF5}" destId="{E85455DA-4889-3E4E-8C58-1DAA1060D7A4}" srcOrd="0" destOrd="0" presId="urn:microsoft.com/office/officeart/2005/8/layout/bProcess4"/>
    <dgm:cxn modelId="{FB51A361-2BF0-204F-9851-AC0188CD7CED}" type="presParOf" srcId="{DB74FADA-64A3-DC40-A5C7-E429E3678AF5}" destId="{4AD6D51C-0F1D-5140-B42E-B27362C1BCA7}" srcOrd="1" destOrd="0" presId="urn:microsoft.com/office/officeart/2005/8/layout/bProcess4"/>
    <dgm:cxn modelId="{BA985EF9-1A36-EB46-BF2C-5622A28876D7}" type="presParOf" srcId="{32352B2C-1232-1E4A-B298-83730C93E536}" destId="{FA13D7A1-2E3D-1342-9112-6534A0F044ED}" srcOrd="3" destOrd="0" presId="urn:microsoft.com/office/officeart/2005/8/layout/bProcess4"/>
    <dgm:cxn modelId="{B8652D4B-BF39-264A-BD93-10080F1F45A9}" type="presParOf" srcId="{32352B2C-1232-1E4A-B298-83730C93E536}" destId="{CD538D6E-AA1E-8849-8E6C-0C2DB2DF2417}" srcOrd="4" destOrd="0" presId="urn:microsoft.com/office/officeart/2005/8/layout/bProcess4"/>
    <dgm:cxn modelId="{1F0712D9-C211-3047-962A-9F9BB4586A43}" type="presParOf" srcId="{CD538D6E-AA1E-8849-8E6C-0C2DB2DF2417}" destId="{38F794BF-BA7A-0948-8D2A-A3501599CDCC}" srcOrd="0" destOrd="0" presId="urn:microsoft.com/office/officeart/2005/8/layout/bProcess4"/>
    <dgm:cxn modelId="{1DB27C47-B302-D44B-8FB3-4C35171B44A6}" type="presParOf" srcId="{CD538D6E-AA1E-8849-8E6C-0C2DB2DF2417}" destId="{25F1FC29-2A8C-2948-95E3-754B0EDCECB9}" srcOrd="1" destOrd="0" presId="urn:microsoft.com/office/officeart/2005/8/layout/bProcess4"/>
    <dgm:cxn modelId="{637A4FEC-4D1E-2B44-A753-80758A2F371B}" type="presParOf" srcId="{32352B2C-1232-1E4A-B298-83730C93E536}" destId="{D211988C-DF74-2B4C-9116-6BFE0477CB50}" srcOrd="5" destOrd="0" presId="urn:microsoft.com/office/officeart/2005/8/layout/bProcess4"/>
    <dgm:cxn modelId="{67D7DD71-E1A8-0A4C-8E4D-9D93439904A4}" type="presParOf" srcId="{32352B2C-1232-1E4A-B298-83730C93E536}" destId="{254922EF-5F59-1349-8D39-F647B7DEE092}" srcOrd="6" destOrd="0" presId="urn:microsoft.com/office/officeart/2005/8/layout/bProcess4"/>
    <dgm:cxn modelId="{8A667D22-2E9A-E648-8709-999B757A5378}" type="presParOf" srcId="{254922EF-5F59-1349-8D39-F647B7DEE092}" destId="{D3E3E512-E29E-1C48-98F5-7FB5B5089F8E}" srcOrd="0" destOrd="0" presId="urn:microsoft.com/office/officeart/2005/8/layout/bProcess4"/>
    <dgm:cxn modelId="{6A45BC03-CD80-924A-992B-74F5BA037B0F}" type="presParOf" srcId="{254922EF-5F59-1349-8D39-F647B7DEE092}" destId="{A8B60F11-CDB2-F44A-BBFE-AE46081A4F60}" srcOrd="1" destOrd="0" presId="urn:microsoft.com/office/officeart/2005/8/layout/bProcess4"/>
    <dgm:cxn modelId="{5E2B7D5B-2240-9541-A374-AEFA669FB273}" type="presParOf" srcId="{32352B2C-1232-1E4A-B298-83730C93E536}" destId="{5BF7E9AE-AC8E-5945-9F3D-CC4BE5725A25}" srcOrd="7" destOrd="0" presId="urn:microsoft.com/office/officeart/2005/8/layout/bProcess4"/>
    <dgm:cxn modelId="{C18EB030-48C8-7841-8C3C-E7E9A699B841}" type="presParOf" srcId="{32352B2C-1232-1E4A-B298-83730C93E536}" destId="{5F2D1B40-6B84-514C-A737-9D9FC854AB3E}" srcOrd="8" destOrd="0" presId="urn:microsoft.com/office/officeart/2005/8/layout/bProcess4"/>
    <dgm:cxn modelId="{3608217E-9616-6E42-A3FA-D97C67B80473}" type="presParOf" srcId="{5F2D1B40-6B84-514C-A737-9D9FC854AB3E}" destId="{E47431BF-AC1E-DD49-A235-9874208C1E30}" srcOrd="0" destOrd="0" presId="urn:microsoft.com/office/officeart/2005/8/layout/bProcess4"/>
    <dgm:cxn modelId="{91202E80-1279-2D40-AC2F-F68B8044704A}" type="presParOf" srcId="{5F2D1B40-6B84-514C-A737-9D9FC854AB3E}" destId="{776C35F6-7168-1341-9317-765F51486C66}" srcOrd="1" destOrd="0" presId="urn:microsoft.com/office/officeart/2005/8/layout/bProcess4"/>
    <dgm:cxn modelId="{B541C8A2-A6E7-DE40-AC0F-474D6C770198}" type="presParOf" srcId="{32352B2C-1232-1E4A-B298-83730C93E536}" destId="{77F8171E-E810-7243-AB7C-45B9D5630707}" srcOrd="9" destOrd="0" presId="urn:microsoft.com/office/officeart/2005/8/layout/bProcess4"/>
    <dgm:cxn modelId="{9D82A568-8DAF-E24F-860B-AD3682D3A47F}" type="presParOf" srcId="{32352B2C-1232-1E4A-B298-83730C93E536}" destId="{3B815C0A-03BE-E648-827F-934BEAF08A65}" srcOrd="10" destOrd="0" presId="urn:microsoft.com/office/officeart/2005/8/layout/bProcess4"/>
    <dgm:cxn modelId="{9F242820-CD4C-F140-877D-1E9BE910312F}" type="presParOf" srcId="{3B815C0A-03BE-E648-827F-934BEAF08A65}" destId="{DA51F772-6E6D-7243-8667-C046B8F25758}" srcOrd="0" destOrd="0" presId="urn:microsoft.com/office/officeart/2005/8/layout/bProcess4"/>
    <dgm:cxn modelId="{2EF1ABE6-D019-4D4B-8E02-0AF3620DB1B8}" type="presParOf" srcId="{3B815C0A-03BE-E648-827F-934BEAF08A65}" destId="{DC9CA319-BD1E-7E46-856F-B7D4C0238397}" srcOrd="1" destOrd="0" presId="urn:microsoft.com/office/officeart/2005/8/layout/bProcess4"/>
    <dgm:cxn modelId="{6B1565AC-7394-1741-BFD6-0885135B16F3}" type="presParOf" srcId="{32352B2C-1232-1E4A-B298-83730C93E536}" destId="{0ABC166D-38A0-5746-9968-877727B24E24}" srcOrd="11" destOrd="0" presId="urn:microsoft.com/office/officeart/2005/8/layout/bProcess4"/>
    <dgm:cxn modelId="{8C225558-79A7-D744-893E-099B803F45A2}" type="presParOf" srcId="{32352B2C-1232-1E4A-B298-83730C93E536}" destId="{205C9571-40D3-9449-ABD8-38B52E67D06A}" srcOrd="12" destOrd="0" presId="urn:microsoft.com/office/officeart/2005/8/layout/bProcess4"/>
    <dgm:cxn modelId="{3D2C2A60-F606-704F-886A-8DA00FCD349C}" type="presParOf" srcId="{205C9571-40D3-9449-ABD8-38B52E67D06A}" destId="{9D2B211B-5609-C448-B144-D8A4FFCA1E1D}" srcOrd="0" destOrd="0" presId="urn:microsoft.com/office/officeart/2005/8/layout/bProcess4"/>
    <dgm:cxn modelId="{41798F94-890B-114F-93BB-FAF6A501BB9C}" type="presParOf" srcId="{205C9571-40D3-9449-ABD8-38B52E67D06A}" destId="{D6F5CBBE-841E-604A-A820-04AA36FC8CEE}" srcOrd="1" destOrd="0" presId="urn:microsoft.com/office/officeart/2005/8/layout/bProcess4"/>
    <dgm:cxn modelId="{62447BE4-317B-F144-9374-792440A82D97}" type="presParOf" srcId="{32352B2C-1232-1E4A-B298-83730C93E536}" destId="{432E5753-3322-7945-991A-273E38C16C5E}" srcOrd="13" destOrd="0" presId="urn:microsoft.com/office/officeart/2005/8/layout/bProcess4"/>
    <dgm:cxn modelId="{94AE8DC5-689B-DA47-8331-18842986432D}" type="presParOf" srcId="{32352B2C-1232-1E4A-B298-83730C93E536}" destId="{8D80E282-384D-BA49-AF80-8B6B471B0D67}" srcOrd="14" destOrd="0" presId="urn:microsoft.com/office/officeart/2005/8/layout/bProcess4"/>
    <dgm:cxn modelId="{264135B5-0BC1-AA40-BBC5-B4B3066577E3}" type="presParOf" srcId="{8D80E282-384D-BA49-AF80-8B6B471B0D67}" destId="{BEC1A3AA-C605-0A4B-A87A-96122769463F}" srcOrd="0" destOrd="0" presId="urn:microsoft.com/office/officeart/2005/8/layout/bProcess4"/>
    <dgm:cxn modelId="{32097597-0021-704A-B894-BFB1DD4693B2}" type="presParOf" srcId="{8D80E282-384D-BA49-AF80-8B6B471B0D67}" destId="{61E6ABB3-9017-7D4B-9FA7-D2AF841DA3D2}" srcOrd="1" destOrd="0" presId="urn:microsoft.com/office/officeart/2005/8/layout/bProcess4"/>
    <dgm:cxn modelId="{52DB7B1F-2B02-7C4C-9953-E3366F4C0518}" type="presParOf" srcId="{32352B2C-1232-1E4A-B298-83730C93E536}" destId="{51A4A65D-AC59-414A-96B4-B8D79E81933A}" srcOrd="15" destOrd="0" presId="urn:microsoft.com/office/officeart/2005/8/layout/bProcess4"/>
    <dgm:cxn modelId="{6FA57D52-F85E-4842-83F4-94EBC437BC8D}" type="presParOf" srcId="{32352B2C-1232-1E4A-B298-83730C93E536}" destId="{3C8F887C-3067-4542-BB3B-01CCED35F750}" srcOrd="16" destOrd="0" presId="urn:microsoft.com/office/officeart/2005/8/layout/bProcess4"/>
    <dgm:cxn modelId="{DDF73810-E1BA-C740-B510-EFBE8F90FE01}" type="presParOf" srcId="{3C8F887C-3067-4542-BB3B-01CCED35F750}" destId="{C901CD3E-4129-0541-A55B-79C3F9483FC9}" srcOrd="0" destOrd="0" presId="urn:microsoft.com/office/officeart/2005/8/layout/bProcess4"/>
    <dgm:cxn modelId="{F9E7A942-78CA-7F48-862C-63D99C018222}" type="presParOf" srcId="{3C8F887C-3067-4542-BB3B-01CCED35F750}" destId="{429BF5A6-EC16-2246-BC44-5E9003F57497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3B1B3DB9-FA5A-3F42-AB31-AC3901D05295}" type="doc">
      <dgm:prSet loTypeId="urn:microsoft.com/office/officeart/2005/8/layout/venn1" loCatId="relationship" qsTypeId="urn:microsoft.com/office/officeart/2005/8/quickstyle/3D3" qsCatId="3D" csTypeId="urn:microsoft.com/office/officeart/2005/8/colors/colorful1" csCatId="colorful" phldr="1"/>
      <dgm:spPr/>
    </dgm:pt>
    <dgm:pt modelId="{3C6ED689-A9B4-E04E-82CA-53F0EBCC83C2}">
      <dgm:prSet phldrT="[Text]" custT="1"/>
      <dgm:spPr/>
      <dgm:t>
        <a:bodyPr/>
        <a:lstStyle/>
        <a:p>
          <a:r>
            <a:rPr lang="en-US" sz="2800" b="1" dirty="0" smtClean="0"/>
            <a:t>Giving Feedback</a:t>
          </a:r>
        </a:p>
        <a:p>
          <a:endParaRPr lang="en-US" sz="1400" dirty="0"/>
        </a:p>
      </dgm:t>
    </dgm:pt>
    <dgm:pt modelId="{CD58ECB0-23AA-E949-8CD9-FDEE72BEEB14}" type="parTrans" cxnId="{ED5A0DA8-C24E-8040-BAA0-22F9DD8F1830}">
      <dgm:prSet/>
      <dgm:spPr/>
      <dgm:t>
        <a:bodyPr/>
        <a:lstStyle/>
        <a:p>
          <a:endParaRPr lang="en-US"/>
        </a:p>
      </dgm:t>
    </dgm:pt>
    <dgm:pt modelId="{0142A4EA-421A-3843-8512-5A0C20E67C58}" type="sibTrans" cxnId="{ED5A0DA8-C24E-8040-BAA0-22F9DD8F1830}">
      <dgm:prSet/>
      <dgm:spPr/>
      <dgm:t>
        <a:bodyPr/>
        <a:lstStyle/>
        <a:p>
          <a:endParaRPr lang="en-US"/>
        </a:p>
      </dgm:t>
    </dgm:pt>
    <dgm:pt modelId="{4084F451-FB99-324F-82E4-16A3646A0765}">
      <dgm:prSet custT="1"/>
      <dgm:spPr/>
      <dgm:t>
        <a:bodyPr/>
        <a:lstStyle/>
        <a:p>
          <a:r>
            <a:rPr lang="en-US" sz="2800" b="1" dirty="0" smtClean="0"/>
            <a:t>Asking Reflective Questions</a:t>
          </a:r>
          <a:endParaRPr lang="en-US" sz="2800" dirty="0"/>
        </a:p>
      </dgm:t>
    </dgm:pt>
    <dgm:pt modelId="{B6B7A0A4-8FB3-5F44-99E7-24AB93C6F0DC}" type="parTrans" cxnId="{CB9CD448-C423-C749-9D34-6BF4FAF0EB82}">
      <dgm:prSet/>
      <dgm:spPr/>
      <dgm:t>
        <a:bodyPr/>
        <a:lstStyle/>
        <a:p>
          <a:endParaRPr lang="en-US"/>
        </a:p>
      </dgm:t>
    </dgm:pt>
    <dgm:pt modelId="{E3D8D19A-92BB-E64D-AC40-F785081E5FBE}" type="sibTrans" cxnId="{CB9CD448-C423-C749-9D34-6BF4FAF0EB82}">
      <dgm:prSet/>
      <dgm:spPr/>
      <dgm:t>
        <a:bodyPr/>
        <a:lstStyle/>
        <a:p>
          <a:endParaRPr lang="en-US"/>
        </a:p>
      </dgm:t>
    </dgm:pt>
    <dgm:pt modelId="{3683A160-F5BC-1545-B593-1F5F9E0FFCA7}" type="pres">
      <dgm:prSet presAssocID="{3B1B3DB9-FA5A-3F42-AB31-AC3901D05295}" presName="compositeShape" presStyleCnt="0">
        <dgm:presLayoutVars>
          <dgm:chMax val="7"/>
          <dgm:dir/>
          <dgm:resizeHandles val="exact"/>
        </dgm:presLayoutVars>
      </dgm:prSet>
      <dgm:spPr/>
    </dgm:pt>
    <dgm:pt modelId="{97437FF3-7201-D74B-A97E-3E6D0876E7AF}" type="pres">
      <dgm:prSet presAssocID="{3C6ED689-A9B4-E04E-82CA-53F0EBCC83C2}" presName="circ1" presStyleLbl="vennNode1" presStyleIdx="0" presStyleCnt="2"/>
      <dgm:spPr/>
      <dgm:t>
        <a:bodyPr/>
        <a:lstStyle/>
        <a:p>
          <a:endParaRPr lang="en-US"/>
        </a:p>
      </dgm:t>
    </dgm:pt>
    <dgm:pt modelId="{88CDE0BB-DB33-FE4B-88A1-D259B2F18C94}" type="pres">
      <dgm:prSet presAssocID="{3C6ED689-A9B4-E04E-82CA-53F0EBCC83C2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F50651-F8D2-7C45-9DDF-5A8AEA1239D7}" type="pres">
      <dgm:prSet presAssocID="{4084F451-FB99-324F-82E4-16A3646A0765}" presName="circ2" presStyleLbl="vennNode1" presStyleIdx="1" presStyleCnt="2"/>
      <dgm:spPr/>
      <dgm:t>
        <a:bodyPr/>
        <a:lstStyle/>
        <a:p>
          <a:endParaRPr lang="en-US"/>
        </a:p>
      </dgm:t>
    </dgm:pt>
    <dgm:pt modelId="{6DDC567B-538B-0143-824D-4113A03B4914}" type="pres">
      <dgm:prSet presAssocID="{4084F451-FB99-324F-82E4-16A3646A0765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B9CD448-C423-C749-9D34-6BF4FAF0EB82}" srcId="{3B1B3DB9-FA5A-3F42-AB31-AC3901D05295}" destId="{4084F451-FB99-324F-82E4-16A3646A0765}" srcOrd="1" destOrd="0" parTransId="{B6B7A0A4-8FB3-5F44-99E7-24AB93C6F0DC}" sibTransId="{E3D8D19A-92BB-E64D-AC40-F785081E5FBE}"/>
    <dgm:cxn modelId="{ED5A0DA8-C24E-8040-BAA0-22F9DD8F1830}" srcId="{3B1B3DB9-FA5A-3F42-AB31-AC3901D05295}" destId="{3C6ED689-A9B4-E04E-82CA-53F0EBCC83C2}" srcOrd="0" destOrd="0" parTransId="{CD58ECB0-23AA-E949-8CD9-FDEE72BEEB14}" sibTransId="{0142A4EA-421A-3843-8512-5A0C20E67C58}"/>
    <dgm:cxn modelId="{85AB3D80-E495-B54C-841A-31803D7F9517}" type="presOf" srcId="{3C6ED689-A9B4-E04E-82CA-53F0EBCC83C2}" destId="{97437FF3-7201-D74B-A97E-3E6D0876E7AF}" srcOrd="0" destOrd="0" presId="urn:microsoft.com/office/officeart/2005/8/layout/venn1"/>
    <dgm:cxn modelId="{6CAC4B07-05B0-6845-9004-6FBF40BA965E}" type="presOf" srcId="{3C6ED689-A9B4-E04E-82CA-53F0EBCC83C2}" destId="{88CDE0BB-DB33-FE4B-88A1-D259B2F18C94}" srcOrd="1" destOrd="0" presId="urn:microsoft.com/office/officeart/2005/8/layout/venn1"/>
    <dgm:cxn modelId="{9457B467-27AC-FB46-B563-4932134C9A99}" type="presOf" srcId="{4084F451-FB99-324F-82E4-16A3646A0765}" destId="{6DDC567B-538B-0143-824D-4113A03B4914}" srcOrd="1" destOrd="0" presId="urn:microsoft.com/office/officeart/2005/8/layout/venn1"/>
    <dgm:cxn modelId="{0B7EC6EE-F340-6C43-AFE5-F0A51FC3DFF5}" type="presOf" srcId="{3B1B3DB9-FA5A-3F42-AB31-AC3901D05295}" destId="{3683A160-F5BC-1545-B593-1F5F9E0FFCA7}" srcOrd="0" destOrd="0" presId="urn:microsoft.com/office/officeart/2005/8/layout/venn1"/>
    <dgm:cxn modelId="{EDD490A9-9A3B-1848-8F33-68F37A4AC75B}" type="presOf" srcId="{4084F451-FB99-324F-82E4-16A3646A0765}" destId="{36F50651-F8D2-7C45-9DDF-5A8AEA1239D7}" srcOrd="0" destOrd="0" presId="urn:microsoft.com/office/officeart/2005/8/layout/venn1"/>
    <dgm:cxn modelId="{76FA771A-F6CA-774F-9389-7FA792E30E2B}" type="presParOf" srcId="{3683A160-F5BC-1545-B593-1F5F9E0FFCA7}" destId="{97437FF3-7201-D74B-A97E-3E6D0876E7AF}" srcOrd="0" destOrd="0" presId="urn:microsoft.com/office/officeart/2005/8/layout/venn1"/>
    <dgm:cxn modelId="{B8481468-203C-214E-BCD6-2F1484D81DB3}" type="presParOf" srcId="{3683A160-F5BC-1545-B593-1F5F9E0FFCA7}" destId="{88CDE0BB-DB33-FE4B-88A1-D259B2F18C94}" srcOrd="1" destOrd="0" presId="urn:microsoft.com/office/officeart/2005/8/layout/venn1"/>
    <dgm:cxn modelId="{3E3309BF-B4B2-DF42-8F8C-86189A4FD764}" type="presParOf" srcId="{3683A160-F5BC-1545-B593-1F5F9E0FFCA7}" destId="{36F50651-F8D2-7C45-9DDF-5A8AEA1239D7}" srcOrd="2" destOrd="0" presId="urn:microsoft.com/office/officeart/2005/8/layout/venn1"/>
    <dgm:cxn modelId="{4110CBF9-56C8-0B4B-8F86-AA55AB6A16E9}" type="presParOf" srcId="{3683A160-F5BC-1545-B593-1F5F9E0FFCA7}" destId="{6DDC567B-538B-0143-824D-4113A03B4914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4B59CDA2-7F6F-254C-88F7-76367DEBFDD3}" type="doc">
      <dgm:prSet loTypeId="urn:microsoft.com/office/officeart/2005/8/layout/cycle3" loCatId="cycle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85BF09B-F7FB-6C4E-9A03-5B5E6B8979EC}">
      <dgm:prSet phldrT="[Text]" custT="1"/>
      <dgm:spPr/>
      <dgm:t>
        <a:bodyPr/>
        <a:lstStyle/>
        <a:p>
          <a:r>
            <a:rPr lang="en-US" sz="1600" b="1" dirty="0">
              <a:solidFill>
                <a:srgbClr val="000000"/>
              </a:solidFill>
            </a:rPr>
            <a:t>Experience</a:t>
          </a:r>
        </a:p>
        <a:p>
          <a:r>
            <a:rPr lang="en-US" sz="1400" dirty="0" smtClean="0">
              <a:solidFill>
                <a:srgbClr val="000000"/>
              </a:solidFill>
            </a:rPr>
            <a:t>Doing/ having an experience</a:t>
          </a:r>
          <a:endParaRPr lang="en-US" sz="1400" dirty="0">
            <a:solidFill>
              <a:srgbClr val="000000"/>
            </a:solidFill>
          </a:endParaRPr>
        </a:p>
        <a:p>
          <a:r>
            <a:rPr lang="en-US" sz="1600" b="1" dirty="0">
              <a:solidFill>
                <a:srgbClr val="000000"/>
              </a:solidFill>
            </a:rPr>
            <a:t>Activist</a:t>
          </a:r>
          <a:r>
            <a:rPr lang="en-US" sz="1400" b="1" dirty="0">
              <a:solidFill>
                <a:srgbClr val="000000"/>
              </a:solidFill>
            </a:rPr>
            <a:t>: </a:t>
          </a:r>
          <a:r>
            <a:rPr lang="en-US" sz="1400" dirty="0" smtClean="0">
              <a:solidFill>
                <a:srgbClr val="000000"/>
              </a:solidFill>
            </a:rPr>
            <a:t>immerse themselves in the experience</a:t>
          </a:r>
          <a:endParaRPr lang="en-US" sz="1400" b="1" dirty="0">
            <a:solidFill>
              <a:srgbClr val="000000"/>
            </a:solidFill>
          </a:endParaRPr>
        </a:p>
      </dgm:t>
    </dgm:pt>
    <dgm:pt modelId="{A53F2FA5-0205-0D49-9E86-BCA264EC8E3E}" type="parTrans" cxnId="{3FC42A1C-9652-4943-907A-DE1AA335488A}">
      <dgm:prSet/>
      <dgm:spPr/>
      <dgm:t>
        <a:bodyPr/>
        <a:lstStyle/>
        <a:p>
          <a:endParaRPr lang="en-US"/>
        </a:p>
      </dgm:t>
    </dgm:pt>
    <dgm:pt modelId="{0D8676BA-FE7B-BA4E-B895-4FF23CEA10CD}" type="sibTrans" cxnId="{3FC42A1C-9652-4943-907A-DE1AA335488A}">
      <dgm:prSet/>
      <dgm:spPr/>
      <dgm:t>
        <a:bodyPr/>
        <a:lstStyle/>
        <a:p>
          <a:endParaRPr lang="en-US"/>
        </a:p>
      </dgm:t>
    </dgm:pt>
    <dgm:pt modelId="{B51ED4A7-18C6-FE4E-A40F-5C2FB64F30D8}">
      <dgm:prSet phldrT="[Text]" custT="1"/>
      <dgm:spPr/>
      <dgm:t>
        <a:bodyPr/>
        <a:lstStyle/>
        <a:p>
          <a:r>
            <a:rPr lang="en-US" sz="1600" b="1" dirty="0">
              <a:solidFill>
                <a:srgbClr val="000000"/>
              </a:solidFill>
            </a:rPr>
            <a:t>Reflection</a:t>
          </a:r>
        </a:p>
        <a:p>
          <a:r>
            <a:rPr lang="en-US" sz="1400" dirty="0">
              <a:solidFill>
                <a:srgbClr val="000000"/>
              </a:solidFill>
            </a:rPr>
            <a:t>Feelings about/responses to  what happened</a:t>
          </a:r>
        </a:p>
        <a:p>
          <a:r>
            <a:rPr lang="en-US" sz="1400" b="1" dirty="0">
              <a:solidFill>
                <a:srgbClr val="000000"/>
              </a:solidFill>
            </a:rPr>
            <a:t>Reflector: </a:t>
          </a:r>
          <a:r>
            <a:rPr lang="en-US" sz="1400" dirty="0" smtClean="0">
              <a:solidFill>
                <a:srgbClr val="000000"/>
              </a:solidFill>
            </a:rPr>
            <a:t>stand back and observe </a:t>
          </a:r>
          <a:endParaRPr lang="en-US" sz="1400" b="1" dirty="0">
            <a:solidFill>
              <a:srgbClr val="000000"/>
            </a:solidFill>
          </a:endParaRPr>
        </a:p>
      </dgm:t>
    </dgm:pt>
    <dgm:pt modelId="{8091ABF8-214A-4248-9321-9589E255638C}" type="parTrans" cxnId="{B4014C4D-4B48-024C-B91A-8DD72BEE6FBE}">
      <dgm:prSet/>
      <dgm:spPr/>
      <dgm:t>
        <a:bodyPr/>
        <a:lstStyle/>
        <a:p>
          <a:endParaRPr lang="en-US"/>
        </a:p>
      </dgm:t>
    </dgm:pt>
    <dgm:pt modelId="{851C4274-2F90-6645-8FE3-AFB8DFB032DC}" type="sibTrans" cxnId="{B4014C4D-4B48-024C-B91A-8DD72BEE6FBE}">
      <dgm:prSet/>
      <dgm:spPr/>
      <dgm:t>
        <a:bodyPr/>
        <a:lstStyle/>
        <a:p>
          <a:endParaRPr lang="en-US"/>
        </a:p>
      </dgm:t>
    </dgm:pt>
    <dgm:pt modelId="{5E114AB8-A1F0-7049-B62F-097AC95031D7}">
      <dgm:prSet phldrT="[Text]" custT="1"/>
      <dgm:spPr/>
      <dgm:t>
        <a:bodyPr/>
        <a:lstStyle/>
        <a:p>
          <a:r>
            <a:rPr lang="en-US" sz="1600" b="1" dirty="0">
              <a:solidFill>
                <a:srgbClr val="000000"/>
              </a:solidFill>
            </a:rPr>
            <a:t>Analysis</a:t>
          </a:r>
        </a:p>
        <a:p>
          <a:r>
            <a:rPr lang="en-US" sz="1400" dirty="0">
              <a:solidFill>
                <a:srgbClr val="000000"/>
              </a:solidFill>
            </a:rPr>
            <a:t>Understanding the meaning/learning from the experience</a:t>
          </a:r>
        </a:p>
        <a:p>
          <a:r>
            <a:rPr lang="en-US" sz="1600" b="1" dirty="0">
              <a:solidFill>
                <a:srgbClr val="000000"/>
              </a:solidFill>
            </a:rPr>
            <a:t>Theorist: </a:t>
          </a:r>
          <a:r>
            <a:rPr lang="en-US" sz="1400" b="0" i="0" dirty="0">
              <a:solidFill>
                <a:srgbClr val="000000"/>
              </a:solidFill>
            </a:rPr>
            <a:t>think through issues in a logical way </a:t>
          </a:r>
        </a:p>
      </dgm:t>
    </dgm:pt>
    <dgm:pt modelId="{67E1BDEE-DC58-AC40-8B6D-0F4A3ECDFEED}" type="parTrans" cxnId="{05BBE054-AEDB-AC44-8A3C-398ACAEBE6A3}">
      <dgm:prSet/>
      <dgm:spPr/>
      <dgm:t>
        <a:bodyPr/>
        <a:lstStyle/>
        <a:p>
          <a:endParaRPr lang="en-US"/>
        </a:p>
      </dgm:t>
    </dgm:pt>
    <dgm:pt modelId="{65F8A9D8-16E8-F548-8A97-E05C8AB5C661}" type="sibTrans" cxnId="{05BBE054-AEDB-AC44-8A3C-398ACAEBE6A3}">
      <dgm:prSet/>
      <dgm:spPr/>
      <dgm:t>
        <a:bodyPr/>
        <a:lstStyle/>
        <a:p>
          <a:endParaRPr lang="en-US"/>
        </a:p>
      </dgm:t>
    </dgm:pt>
    <dgm:pt modelId="{C525E2C8-0215-8F4B-9570-668EBFD35B57}">
      <dgm:prSet phldrT="[Text]" custT="1"/>
      <dgm:spPr/>
      <dgm:t>
        <a:bodyPr/>
        <a:lstStyle/>
        <a:p>
          <a:r>
            <a:rPr lang="en-US" sz="1600" b="1" dirty="0">
              <a:solidFill>
                <a:srgbClr val="000000"/>
              </a:solidFill>
            </a:rPr>
            <a:t>Action</a:t>
          </a:r>
          <a:r>
            <a:rPr lang="en-US" sz="1300" b="1" dirty="0">
              <a:solidFill>
                <a:srgbClr val="000000"/>
              </a:solidFill>
            </a:rPr>
            <a:t> </a:t>
          </a:r>
        </a:p>
        <a:p>
          <a:r>
            <a:rPr lang="en-US" sz="1400" dirty="0">
              <a:solidFill>
                <a:srgbClr val="000000"/>
              </a:solidFill>
            </a:rPr>
            <a:t>Planning/trying out what has been learned</a:t>
          </a:r>
        </a:p>
        <a:p>
          <a:r>
            <a:rPr lang="en-US" sz="1600" b="1" dirty="0">
              <a:solidFill>
                <a:srgbClr val="000000"/>
              </a:solidFill>
            </a:rPr>
            <a:t>Pragmatist</a:t>
          </a:r>
          <a:r>
            <a:rPr lang="en-US" sz="1300" b="1" dirty="0">
              <a:solidFill>
                <a:srgbClr val="000000"/>
              </a:solidFill>
            </a:rPr>
            <a:t>: </a:t>
          </a:r>
          <a:r>
            <a:rPr lang="en-US" sz="1400" dirty="0" smtClean="0">
              <a:solidFill>
                <a:srgbClr val="000000"/>
              </a:solidFill>
            </a:rPr>
            <a:t>put ideas and techniques into practice</a:t>
          </a:r>
          <a:endParaRPr lang="en-US" sz="1400" b="1" dirty="0">
            <a:solidFill>
              <a:srgbClr val="000000"/>
            </a:solidFill>
          </a:endParaRPr>
        </a:p>
      </dgm:t>
    </dgm:pt>
    <dgm:pt modelId="{CEC10355-9AD9-AE40-AA89-F08FFA30ABAE}" type="parTrans" cxnId="{ECD1BFA1-E229-8144-8C20-FC5B4AEAA5B2}">
      <dgm:prSet/>
      <dgm:spPr/>
      <dgm:t>
        <a:bodyPr/>
        <a:lstStyle/>
        <a:p>
          <a:endParaRPr lang="en-US"/>
        </a:p>
      </dgm:t>
    </dgm:pt>
    <dgm:pt modelId="{4190DB04-3088-5347-AC25-A1FE010514A4}" type="sibTrans" cxnId="{ECD1BFA1-E229-8144-8C20-FC5B4AEAA5B2}">
      <dgm:prSet/>
      <dgm:spPr/>
      <dgm:t>
        <a:bodyPr/>
        <a:lstStyle/>
        <a:p>
          <a:endParaRPr lang="en-US"/>
        </a:p>
      </dgm:t>
    </dgm:pt>
    <dgm:pt modelId="{CE741756-EC2B-3B4A-A35B-68ECDE4E042F}" type="pres">
      <dgm:prSet presAssocID="{4B59CDA2-7F6F-254C-88F7-76367DEBFDD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5ABF717-36F6-9D4E-9415-79388151F5EB}" type="pres">
      <dgm:prSet presAssocID="{4B59CDA2-7F6F-254C-88F7-76367DEBFDD3}" presName="cycle" presStyleCnt="0"/>
      <dgm:spPr/>
      <dgm:t>
        <a:bodyPr/>
        <a:lstStyle/>
        <a:p>
          <a:endParaRPr lang="en-US"/>
        </a:p>
      </dgm:t>
    </dgm:pt>
    <dgm:pt modelId="{D5ACF555-3E2B-5A4F-A8FB-66811095413D}" type="pres">
      <dgm:prSet presAssocID="{A85BF09B-F7FB-6C4E-9A03-5B5E6B8979EC}" presName="nodeFirstNode" presStyleLbl="node1" presStyleIdx="0" presStyleCnt="4" custRadScaleRad="100635" custRadScaleInc="-57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C6B8C1-057F-934D-9A84-DD2DCA850313}" type="pres">
      <dgm:prSet presAssocID="{0D8676BA-FE7B-BA4E-B895-4FF23CEA10CD}" presName="sibTransFirstNode" presStyleLbl="bgShp" presStyleIdx="0" presStyleCnt="1"/>
      <dgm:spPr/>
      <dgm:t>
        <a:bodyPr/>
        <a:lstStyle/>
        <a:p>
          <a:endParaRPr lang="en-US"/>
        </a:p>
      </dgm:t>
    </dgm:pt>
    <dgm:pt modelId="{6BB5ADD1-BBAA-C542-BC2D-7377B393FBEA}" type="pres">
      <dgm:prSet presAssocID="{B51ED4A7-18C6-FE4E-A40F-5C2FB64F30D8}" presName="nodeFollowingNodes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A46ACB-A59C-CE47-8F28-8ED3FF518224}" type="pres">
      <dgm:prSet presAssocID="{5E114AB8-A1F0-7049-B62F-097AC95031D7}" presName="nodeFollowingNodes" presStyleLbl="node1" presStyleIdx="2" presStyleCnt="4" custScaleY="12240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F849AC-150E-944E-A997-F978741F2A4B}" type="pres">
      <dgm:prSet presAssocID="{C525E2C8-0215-8F4B-9570-668EBFD35B57}" presName="nodeFollowingNodes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2AFB011-53FE-4341-8657-6A30A4BDCDD5}" type="presOf" srcId="{5E114AB8-A1F0-7049-B62F-097AC95031D7}" destId="{39A46ACB-A59C-CE47-8F28-8ED3FF518224}" srcOrd="0" destOrd="0" presId="urn:microsoft.com/office/officeart/2005/8/layout/cycle3"/>
    <dgm:cxn modelId="{CCDEFA78-419C-004B-8815-493B8C69E217}" type="presOf" srcId="{A85BF09B-F7FB-6C4E-9A03-5B5E6B8979EC}" destId="{D5ACF555-3E2B-5A4F-A8FB-66811095413D}" srcOrd="0" destOrd="0" presId="urn:microsoft.com/office/officeart/2005/8/layout/cycle3"/>
    <dgm:cxn modelId="{3FC42A1C-9652-4943-907A-DE1AA335488A}" srcId="{4B59CDA2-7F6F-254C-88F7-76367DEBFDD3}" destId="{A85BF09B-F7FB-6C4E-9A03-5B5E6B8979EC}" srcOrd="0" destOrd="0" parTransId="{A53F2FA5-0205-0D49-9E86-BCA264EC8E3E}" sibTransId="{0D8676BA-FE7B-BA4E-B895-4FF23CEA10CD}"/>
    <dgm:cxn modelId="{838ED046-DD49-0649-BB06-F3BE413822DF}" type="presOf" srcId="{B51ED4A7-18C6-FE4E-A40F-5C2FB64F30D8}" destId="{6BB5ADD1-BBAA-C542-BC2D-7377B393FBEA}" srcOrd="0" destOrd="0" presId="urn:microsoft.com/office/officeart/2005/8/layout/cycle3"/>
    <dgm:cxn modelId="{F948A2F6-C58E-9648-910D-E21AE953C7BB}" type="presOf" srcId="{C525E2C8-0215-8F4B-9570-668EBFD35B57}" destId="{30F849AC-150E-944E-A997-F978741F2A4B}" srcOrd="0" destOrd="0" presId="urn:microsoft.com/office/officeart/2005/8/layout/cycle3"/>
    <dgm:cxn modelId="{AB90256D-1ADB-CC4F-92A1-DBE7DDC03E38}" type="presOf" srcId="{4B59CDA2-7F6F-254C-88F7-76367DEBFDD3}" destId="{CE741756-EC2B-3B4A-A35B-68ECDE4E042F}" srcOrd="0" destOrd="0" presId="urn:microsoft.com/office/officeart/2005/8/layout/cycle3"/>
    <dgm:cxn modelId="{B4014C4D-4B48-024C-B91A-8DD72BEE6FBE}" srcId="{4B59CDA2-7F6F-254C-88F7-76367DEBFDD3}" destId="{B51ED4A7-18C6-FE4E-A40F-5C2FB64F30D8}" srcOrd="1" destOrd="0" parTransId="{8091ABF8-214A-4248-9321-9589E255638C}" sibTransId="{851C4274-2F90-6645-8FE3-AFB8DFB032DC}"/>
    <dgm:cxn modelId="{ECD1BFA1-E229-8144-8C20-FC5B4AEAA5B2}" srcId="{4B59CDA2-7F6F-254C-88F7-76367DEBFDD3}" destId="{C525E2C8-0215-8F4B-9570-668EBFD35B57}" srcOrd="3" destOrd="0" parTransId="{CEC10355-9AD9-AE40-AA89-F08FFA30ABAE}" sibTransId="{4190DB04-3088-5347-AC25-A1FE010514A4}"/>
    <dgm:cxn modelId="{13E0D2DF-6FE0-FB4D-BD92-060C946130D8}" type="presOf" srcId="{0D8676BA-FE7B-BA4E-B895-4FF23CEA10CD}" destId="{93C6B8C1-057F-934D-9A84-DD2DCA850313}" srcOrd="0" destOrd="0" presId="urn:microsoft.com/office/officeart/2005/8/layout/cycle3"/>
    <dgm:cxn modelId="{05BBE054-AEDB-AC44-8A3C-398ACAEBE6A3}" srcId="{4B59CDA2-7F6F-254C-88F7-76367DEBFDD3}" destId="{5E114AB8-A1F0-7049-B62F-097AC95031D7}" srcOrd="2" destOrd="0" parTransId="{67E1BDEE-DC58-AC40-8B6D-0F4A3ECDFEED}" sibTransId="{65F8A9D8-16E8-F548-8A97-E05C8AB5C661}"/>
    <dgm:cxn modelId="{E9A83A67-6D83-1A49-BE7B-0F42E41556EC}" type="presParOf" srcId="{CE741756-EC2B-3B4A-A35B-68ECDE4E042F}" destId="{85ABF717-36F6-9D4E-9415-79388151F5EB}" srcOrd="0" destOrd="0" presId="urn:microsoft.com/office/officeart/2005/8/layout/cycle3"/>
    <dgm:cxn modelId="{61F02B66-09B5-4641-898B-A6F1E591DBE6}" type="presParOf" srcId="{85ABF717-36F6-9D4E-9415-79388151F5EB}" destId="{D5ACF555-3E2B-5A4F-A8FB-66811095413D}" srcOrd="0" destOrd="0" presId="urn:microsoft.com/office/officeart/2005/8/layout/cycle3"/>
    <dgm:cxn modelId="{17A372FC-8408-8641-9B50-F88A73DC6E9C}" type="presParOf" srcId="{85ABF717-36F6-9D4E-9415-79388151F5EB}" destId="{93C6B8C1-057F-934D-9A84-DD2DCA850313}" srcOrd="1" destOrd="0" presId="urn:microsoft.com/office/officeart/2005/8/layout/cycle3"/>
    <dgm:cxn modelId="{48A37586-E9E4-0E40-9C83-B789B3459FCA}" type="presParOf" srcId="{85ABF717-36F6-9D4E-9415-79388151F5EB}" destId="{6BB5ADD1-BBAA-C542-BC2D-7377B393FBEA}" srcOrd="2" destOrd="0" presId="urn:microsoft.com/office/officeart/2005/8/layout/cycle3"/>
    <dgm:cxn modelId="{26ABAF49-7607-5742-872D-54F99C0715B3}" type="presParOf" srcId="{85ABF717-36F6-9D4E-9415-79388151F5EB}" destId="{39A46ACB-A59C-CE47-8F28-8ED3FF518224}" srcOrd="3" destOrd="0" presId="urn:microsoft.com/office/officeart/2005/8/layout/cycle3"/>
    <dgm:cxn modelId="{38B0D41B-C6D7-004A-8639-D7BDA5ACCFD2}" type="presParOf" srcId="{85ABF717-36F6-9D4E-9415-79388151F5EB}" destId="{30F849AC-150E-944E-A997-F978741F2A4B}" srcOrd="4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4B59CDA2-7F6F-254C-88F7-76367DEBFDD3}" type="doc">
      <dgm:prSet loTypeId="urn:microsoft.com/office/officeart/2005/8/layout/cycle3" loCatId="cycle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85BF09B-F7FB-6C4E-9A03-5B5E6B8979EC}">
      <dgm:prSet phldrT="[Text]" custT="1"/>
      <dgm:spPr/>
      <dgm:t>
        <a:bodyPr/>
        <a:lstStyle/>
        <a:p>
          <a:r>
            <a:rPr lang="en-US" sz="1600" b="1" dirty="0" smtClean="0">
              <a:solidFill>
                <a:srgbClr val="000000"/>
              </a:solidFill>
            </a:rPr>
            <a:t>Experience</a:t>
          </a:r>
          <a:endParaRPr lang="en-US" sz="1600" b="0" dirty="0" smtClean="0">
            <a:solidFill>
              <a:srgbClr val="000000"/>
            </a:solidFill>
          </a:endParaRPr>
        </a:p>
        <a:p>
          <a:r>
            <a:rPr lang="en-US" sz="1600" b="0" dirty="0" smtClean="0">
              <a:solidFill>
                <a:srgbClr val="000000"/>
              </a:solidFill>
            </a:rPr>
            <a:t>Doing/ having an experience</a:t>
          </a:r>
        </a:p>
        <a:p>
          <a:r>
            <a:rPr lang="en-US" sz="1600" b="1" i="1" dirty="0" smtClean="0">
              <a:solidFill>
                <a:srgbClr val="000000"/>
              </a:solidFill>
            </a:rPr>
            <a:t>What happened?</a:t>
          </a:r>
          <a:endParaRPr lang="en-US" sz="1600" b="1" dirty="0">
            <a:solidFill>
              <a:srgbClr val="000000"/>
            </a:solidFill>
          </a:endParaRPr>
        </a:p>
      </dgm:t>
    </dgm:pt>
    <dgm:pt modelId="{A53F2FA5-0205-0D49-9E86-BCA264EC8E3E}" type="parTrans" cxnId="{3FC42A1C-9652-4943-907A-DE1AA335488A}">
      <dgm:prSet/>
      <dgm:spPr/>
      <dgm:t>
        <a:bodyPr/>
        <a:lstStyle/>
        <a:p>
          <a:endParaRPr lang="en-US"/>
        </a:p>
      </dgm:t>
    </dgm:pt>
    <dgm:pt modelId="{0D8676BA-FE7B-BA4E-B895-4FF23CEA10CD}" type="sibTrans" cxnId="{3FC42A1C-9652-4943-907A-DE1AA335488A}">
      <dgm:prSet/>
      <dgm:spPr/>
      <dgm:t>
        <a:bodyPr/>
        <a:lstStyle/>
        <a:p>
          <a:endParaRPr lang="en-US" dirty="0"/>
        </a:p>
      </dgm:t>
    </dgm:pt>
    <dgm:pt modelId="{B51ED4A7-18C6-FE4E-A40F-5C2FB64F30D8}">
      <dgm:prSet phldrT="[Text]" custT="1"/>
      <dgm:spPr/>
      <dgm:t>
        <a:bodyPr/>
        <a:lstStyle/>
        <a:p>
          <a:r>
            <a:rPr lang="en-US" sz="1600" b="1" dirty="0" smtClean="0">
              <a:solidFill>
                <a:srgbClr val="000000"/>
              </a:solidFill>
            </a:rPr>
            <a:t>Reflection</a:t>
          </a:r>
          <a:endParaRPr lang="en-US" sz="1600" b="0" dirty="0" smtClean="0">
            <a:solidFill>
              <a:srgbClr val="000000"/>
            </a:solidFill>
          </a:endParaRPr>
        </a:p>
        <a:p>
          <a:r>
            <a:rPr lang="en-US" sz="1600" b="0" dirty="0" smtClean="0">
              <a:solidFill>
                <a:srgbClr val="000000"/>
              </a:solidFill>
            </a:rPr>
            <a:t>Feelings about what happened</a:t>
          </a:r>
        </a:p>
        <a:p>
          <a:r>
            <a:rPr lang="en-US" sz="1600" b="1" i="1" dirty="0" smtClean="0">
              <a:solidFill>
                <a:srgbClr val="000000"/>
              </a:solidFill>
            </a:rPr>
            <a:t>How did you feel?</a:t>
          </a:r>
          <a:endParaRPr lang="en-US" sz="1600" b="1" dirty="0">
            <a:solidFill>
              <a:srgbClr val="000000"/>
            </a:solidFill>
          </a:endParaRPr>
        </a:p>
      </dgm:t>
    </dgm:pt>
    <dgm:pt modelId="{8091ABF8-214A-4248-9321-9589E255638C}" type="parTrans" cxnId="{B4014C4D-4B48-024C-B91A-8DD72BEE6FBE}">
      <dgm:prSet/>
      <dgm:spPr/>
      <dgm:t>
        <a:bodyPr/>
        <a:lstStyle/>
        <a:p>
          <a:endParaRPr lang="en-US"/>
        </a:p>
      </dgm:t>
    </dgm:pt>
    <dgm:pt modelId="{851C4274-2F90-6645-8FE3-AFB8DFB032DC}" type="sibTrans" cxnId="{B4014C4D-4B48-024C-B91A-8DD72BEE6FBE}">
      <dgm:prSet/>
      <dgm:spPr/>
      <dgm:t>
        <a:bodyPr/>
        <a:lstStyle/>
        <a:p>
          <a:endParaRPr lang="en-US"/>
        </a:p>
      </dgm:t>
    </dgm:pt>
    <dgm:pt modelId="{5E114AB8-A1F0-7049-B62F-097AC95031D7}">
      <dgm:prSet phldrT="[Text]" custT="1"/>
      <dgm:spPr/>
      <dgm:t>
        <a:bodyPr/>
        <a:lstStyle/>
        <a:p>
          <a:r>
            <a:rPr lang="en-US" sz="1600" b="1" dirty="0" smtClean="0">
              <a:solidFill>
                <a:srgbClr val="000000"/>
              </a:solidFill>
            </a:rPr>
            <a:t>Analysis</a:t>
          </a:r>
        </a:p>
        <a:p>
          <a:r>
            <a:rPr lang="en-US" sz="1600" dirty="0" smtClean="0">
              <a:solidFill>
                <a:srgbClr val="000000"/>
              </a:solidFill>
            </a:rPr>
            <a:t>Understanding the meaning/learning from the experience</a:t>
          </a:r>
        </a:p>
        <a:p>
          <a:r>
            <a:rPr lang="en-US" sz="1600" b="1" i="1" dirty="0" smtClean="0">
              <a:solidFill>
                <a:srgbClr val="000000"/>
              </a:solidFill>
            </a:rPr>
            <a:t>Why do you think that happened?</a:t>
          </a:r>
          <a:endParaRPr lang="en-US" sz="1600" b="1" dirty="0">
            <a:solidFill>
              <a:srgbClr val="000000"/>
            </a:solidFill>
          </a:endParaRPr>
        </a:p>
      </dgm:t>
    </dgm:pt>
    <dgm:pt modelId="{67E1BDEE-DC58-AC40-8B6D-0F4A3ECDFEED}" type="parTrans" cxnId="{05BBE054-AEDB-AC44-8A3C-398ACAEBE6A3}">
      <dgm:prSet/>
      <dgm:spPr/>
      <dgm:t>
        <a:bodyPr/>
        <a:lstStyle/>
        <a:p>
          <a:endParaRPr lang="en-US"/>
        </a:p>
      </dgm:t>
    </dgm:pt>
    <dgm:pt modelId="{65F8A9D8-16E8-F548-8A97-E05C8AB5C661}" type="sibTrans" cxnId="{05BBE054-AEDB-AC44-8A3C-398ACAEBE6A3}">
      <dgm:prSet/>
      <dgm:spPr/>
      <dgm:t>
        <a:bodyPr/>
        <a:lstStyle/>
        <a:p>
          <a:endParaRPr lang="en-US"/>
        </a:p>
      </dgm:t>
    </dgm:pt>
    <dgm:pt modelId="{C525E2C8-0215-8F4B-9570-668EBFD35B57}">
      <dgm:prSet phldrT="[Text]"/>
      <dgm:spPr/>
      <dgm:t>
        <a:bodyPr/>
        <a:lstStyle/>
        <a:p>
          <a:r>
            <a:rPr lang="en-US" b="1" dirty="0" smtClean="0">
              <a:solidFill>
                <a:srgbClr val="000000"/>
              </a:solidFill>
            </a:rPr>
            <a:t>Action </a:t>
          </a:r>
        </a:p>
        <a:p>
          <a:r>
            <a:rPr lang="en-US" dirty="0" smtClean="0">
              <a:solidFill>
                <a:srgbClr val="000000"/>
              </a:solidFill>
            </a:rPr>
            <a:t>Planning/trying out what has been learned</a:t>
          </a:r>
        </a:p>
        <a:p>
          <a:r>
            <a:rPr lang="en-US" b="1" i="1" dirty="0" smtClean="0">
              <a:solidFill>
                <a:srgbClr val="000000"/>
              </a:solidFill>
            </a:rPr>
            <a:t>What will you do next?</a:t>
          </a:r>
          <a:endParaRPr lang="en-US" b="1" dirty="0">
            <a:solidFill>
              <a:srgbClr val="000000"/>
            </a:solidFill>
          </a:endParaRPr>
        </a:p>
      </dgm:t>
    </dgm:pt>
    <dgm:pt modelId="{CEC10355-9AD9-AE40-AA89-F08FFA30ABAE}" type="parTrans" cxnId="{ECD1BFA1-E229-8144-8C20-FC5B4AEAA5B2}">
      <dgm:prSet/>
      <dgm:spPr/>
      <dgm:t>
        <a:bodyPr/>
        <a:lstStyle/>
        <a:p>
          <a:endParaRPr lang="en-US"/>
        </a:p>
      </dgm:t>
    </dgm:pt>
    <dgm:pt modelId="{4190DB04-3088-5347-AC25-A1FE010514A4}" type="sibTrans" cxnId="{ECD1BFA1-E229-8144-8C20-FC5B4AEAA5B2}">
      <dgm:prSet/>
      <dgm:spPr/>
      <dgm:t>
        <a:bodyPr/>
        <a:lstStyle/>
        <a:p>
          <a:endParaRPr lang="en-US"/>
        </a:p>
      </dgm:t>
    </dgm:pt>
    <dgm:pt modelId="{CE741756-EC2B-3B4A-A35B-68ECDE4E042F}" type="pres">
      <dgm:prSet presAssocID="{4B59CDA2-7F6F-254C-88F7-76367DEBFDD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5ABF717-36F6-9D4E-9415-79388151F5EB}" type="pres">
      <dgm:prSet presAssocID="{4B59CDA2-7F6F-254C-88F7-76367DEBFDD3}" presName="cycle" presStyleCnt="0"/>
      <dgm:spPr/>
      <dgm:t>
        <a:bodyPr/>
        <a:lstStyle/>
        <a:p>
          <a:endParaRPr lang="en-US"/>
        </a:p>
      </dgm:t>
    </dgm:pt>
    <dgm:pt modelId="{D5ACF555-3E2B-5A4F-A8FB-66811095413D}" type="pres">
      <dgm:prSet presAssocID="{A85BF09B-F7FB-6C4E-9A03-5B5E6B8979EC}" presName="nodeFirs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C6B8C1-057F-934D-9A84-DD2DCA850313}" type="pres">
      <dgm:prSet presAssocID="{0D8676BA-FE7B-BA4E-B895-4FF23CEA10CD}" presName="sibTransFirstNode" presStyleLbl="bgShp" presStyleIdx="0" presStyleCnt="1"/>
      <dgm:spPr/>
      <dgm:t>
        <a:bodyPr/>
        <a:lstStyle/>
        <a:p>
          <a:endParaRPr lang="en-US"/>
        </a:p>
      </dgm:t>
    </dgm:pt>
    <dgm:pt modelId="{6BB5ADD1-BBAA-C542-BC2D-7377B393FBEA}" type="pres">
      <dgm:prSet presAssocID="{B51ED4A7-18C6-FE4E-A40F-5C2FB64F30D8}" presName="nodeFollowingNodes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A46ACB-A59C-CE47-8F28-8ED3FF518224}" type="pres">
      <dgm:prSet presAssocID="{5E114AB8-A1F0-7049-B62F-097AC95031D7}" presName="nodeFollowingNodes" presStyleLbl="node1" presStyleIdx="2" presStyleCnt="4" custScaleY="12240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F849AC-150E-944E-A997-F978741F2A4B}" type="pres">
      <dgm:prSet presAssocID="{C525E2C8-0215-8F4B-9570-668EBFD35B57}" presName="nodeFollowingNodes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FC42A1C-9652-4943-907A-DE1AA335488A}" srcId="{4B59CDA2-7F6F-254C-88F7-76367DEBFDD3}" destId="{A85BF09B-F7FB-6C4E-9A03-5B5E6B8979EC}" srcOrd="0" destOrd="0" parTransId="{A53F2FA5-0205-0D49-9E86-BCA264EC8E3E}" sibTransId="{0D8676BA-FE7B-BA4E-B895-4FF23CEA10CD}"/>
    <dgm:cxn modelId="{41070F42-2655-284B-8C79-4C53DEE3F6C5}" type="presOf" srcId="{5E114AB8-A1F0-7049-B62F-097AC95031D7}" destId="{39A46ACB-A59C-CE47-8F28-8ED3FF518224}" srcOrd="0" destOrd="0" presId="urn:microsoft.com/office/officeart/2005/8/layout/cycle3"/>
    <dgm:cxn modelId="{ECD1BFA1-E229-8144-8C20-FC5B4AEAA5B2}" srcId="{4B59CDA2-7F6F-254C-88F7-76367DEBFDD3}" destId="{C525E2C8-0215-8F4B-9570-668EBFD35B57}" srcOrd="3" destOrd="0" parTransId="{CEC10355-9AD9-AE40-AA89-F08FFA30ABAE}" sibTransId="{4190DB04-3088-5347-AC25-A1FE010514A4}"/>
    <dgm:cxn modelId="{B4014C4D-4B48-024C-B91A-8DD72BEE6FBE}" srcId="{4B59CDA2-7F6F-254C-88F7-76367DEBFDD3}" destId="{B51ED4A7-18C6-FE4E-A40F-5C2FB64F30D8}" srcOrd="1" destOrd="0" parTransId="{8091ABF8-214A-4248-9321-9589E255638C}" sibTransId="{851C4274-2F90-6645-8FE3-AFB8DFB032DC}"/>
    <dgm:cxn modelId="{71FCDC9B-0DF1-8544-8A18-E32D6D6F42D7}" type="presOf" srcId="{4B59CDA2-7F6F-254C-88F7-76367DEBFDD3}" destId="{CE741756-EC2B-3B4A-A35B-68ECDE4E042F}" srcOrd="0" destOrd="0" presId="urn:microsoft.com/office/officeart/2005/8/layout/cycle3"/>
    <dgm:cxn modelId="{15A28C2E-2680-4D4D-97B8-28D89367ED6F}" type="presOf" srcId="{0D8676BA-FE7B-BA4E-B895-4FF23CEA10CD}" destId="{93C6B8C1-057F-934D-9A84-DD2DCA850313}" srcOrd="0" destOrd="0" presId="urn:microsoft.com/office/officeart/2005/8/layout/cycle3"/>
    <dgm:cxn modelId="{1EEE0942-5BA4-6B45-A18E-8EAEB47962EB}" type="presOf" srcId="{B51ED4A7-18C6-FE4E-A40F-5C2FB64F30D8}" destId="{6BB5ADD1-BBAA-C542-BC2D-7377B393FBEA}" srcOrd="0" destOrd="0" presId="urn:microsoft.com/office/officeart/2005/8/layout/cycle3"/>
    <dgm:cxn modelId="{3B0226C7-649D-0940-B4BB-DF32F5B17455}" type="presOf" srcId="{A85BF09B-F7FB-6C4E-9A03-5B5E6B8979EC}" destId="{D5ACF555-3E2B-5A4F-A8FB-66811095413D}" srcOrd="0" destOrd="0" presId="urn:microsoft.com/office/officeart/2005/8/layout/cycle3"/>
    <dgm:cxn modelId="{05BBE054-AEDB-AC44-8A3C-398ACAEBE6A3}" srcId="{4B59CDA2-7F6F-254C-88F7-76367DEBFDD3}" destId="{5E114AB8-A1F0-7049-B62F-097AC95031D7}" srcOrd="2" destOrd="0" parTransId="{67E1BDEE-DC58-AC40-8B6D-0F4A3ECDFEED}" sibTransId="{65F8A9D8-16E8-F548-8A97-E05C8AB5C661}"/>
    <dgm:cxn modelId="{61D1A7C2-3454-734E-972F-736530E216B8}" type="presOf" srcId="{C525E2C8-0215-8F4B-9570-668EBFD35B57}" destId="{30F849AC-150E-944E-A997-F978741F2A4B}" srcOrd="0" destOrd="0" presId="urn:microsoft.com/office/officeart/2005/8/layout/cycle3"/>
    <dgm:cxn modelId="{05836F7A-2034-6D44-876A-5DFC734152B8}" type="presParOf" srcId="{CE741756-EC2B-3B4A-A35B-68ECDE4E042F}" destId="{85ABF717-36F6-9D4E-9415-79388151F5EB}" srcOrd="0" destOrd="0" presId="urn:microsoft.com/office/officeart/2005/8/layout/cycle3"/>
    <dgm:cxn modelId="{16D4EC06-DB0F-7F4E-B1B4-BC08A05E9DA4}" type="presParOf" srcId="{85ABF717-36F6-9D4E-9415-79388151F5EB}" destId="{D5ACF555-3E2B-5A4F-A8FB-66811095413D}" srcOrd="0" destOrd="0" presId="urn:microsoft.com/office/officeart/2005/8/layout/cycle3"/>
    <dgm:cxn modelId="{856D0887-2DE4-C54B-A739-A79189C4B2D6}" type="presParOf" srcId="{85ABF717-36F6-9D4E-9415-79388151F5EB}" destId="{93C6B8C1-057F-934D-9A84-DD2DCA850313}" srcOrd="1" destOrd="0" presId="urn:microsoft.com/office/officeart/2005/8/layout/cycle3"/>
    <dgm:cxn modelId="{EBB2C54C-9D2B-E341-9E21-24BD59E5B848}" type="presParOf" srcId="{85ABF717-36F6-9D4E-9415-79388151F5EB}" destId="{6BB5ADD1-BBAA-C542-BC2D-7377B393FBEA}" srcOrd="2" destOrd="0" presId="urn:microsoft.com/office/officeart/2005/8/layout/cycle3"/>
    <dgm:cxn modelId="{A37598D2-E65A-544C-8F1A-D3B0183D405B}" type="presParOf" srcId="{85ABF717-36F6-9D4E-9415-79388151F5EB}" destId="{39A46ACB-A59C-CE47-8F28-8ED3FF518224}" srcOrd="3" destOrd="0" presId="urn:microsoft.com/office/officeart/2005/8/layout/cycle3"/>
    <dgm:cxn modelId="{6C958866-74C3-6444-9365-4DF1DD0F86D8}" type="presParOf" srcId="{85ABF717-36F6-9D4E-9415-79388151F5EB}" destId="{30F849AC-150E-944E-A997-F978741F2A4B}" srcOrd="4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605A9661-917C-B945-9651-3871D8709024}" type="doc">
      <dgm:prSet loTypeId="urn:microsoft.com/office/officeart/2005/8/layout/matrix3" loCatId="matrix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CF0E4B4-DD74-664E-A0EA-F59F45754853}">
      <dgm:prSet phldrT="[Text]"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  <a:latin typeface="+mn-lt"/>
            </a:rPr>
            <a:t>Critical Incident Reflection</a:t>
          </a:r>
        </a:p>
      </dgm:t>
    </dgm:pt>
    <dgm:pt modelId="{3FB6D939-D893-4A46-A105-3BCCD162D2C2}" type="parTrans" cxnId="{ABAB3EBB-0468-524A-9454-75B852DEEDBF}">
      <dgm:prSet/>
      <dgm:spPr/>
      <dgm:t>
        <a:bodyPr/>
        <a:lstStyle/>
        <a:p>
          <a:endParaRPr lang="en-US"/>
        </a:p>
      </dgm:t>
    </dgm:pt>
    <dgm:pt modelId="{5EACE38A-CE61-884B-9FA5-03FFF3D42489}" type="sibTrans" cxnId="{ABAB3EBB-0468-524A-9454-75B852DEEDBF}">
      <dgm:prSet/>
      <dgm:spPr/>
      <dgm:t>
        <a:bodyPr/>
        <a:lstStyle/>
        <a:p>
          <a:endParaRPr lang="en-US"/>
        </a:p>
      </dgm:t>
    </dgm:pt>
    <dgm:pt modelId="{5AD8E277-F428-794C-A059-2FEF7941F5ED}">
      <dgm:prSet phldrT="[Text]" custT="1"/>
      <dgm:spPr/>
      <dgm:t>
        <a:bodyPr/>
        <a:lstStyle/>
        <a:p>
          <a:r>
            <a:rPr lang="en-US" sz="2000">
              <a:solidFill>
                <a:schemeClr val="tx1"/>
              </a:solidFill>
              <a:latin typeface="+mn-lt"/>
            </a:rPr>
            <a:t>Solution Focused Techniques</a:t>
          </a:r>
        </a:p>
      </dgm:t>
    </dgm:pt>
    <dgm:pt modelId="{9E1C1285-5B01-B645-A4D7-9247B76F19DD}" type="parTrans" cxnId="{E44ED46E-EAE8-0D40-B53F-FE1B7BE351D9}">
      <dgm:prSet/>
      <dgm:spPr/>
      <dgm:t>
        <a:bodyPr/>
        <a:lstStyle/>
        <a:p>
          <a:endParaRPr lang="en-US"/>
        </a:p>
      </dgm:t>
    </dgm:pt>
    <dgm:pt modelId="{5A1FE917-C252-844C-8E6C-EF007A98558A}" type="sibTrans" cxnId="{E44ED46E-EAE8-0D40-B53F-FE1B7BE351D9}">
      <dgm:prSet/>
      <dgm:spPr/>
      <dgm:t>
        <a:bodyPr/>
        <a:lstStyle/>
        <a:p>
          <a:endParaRPr lang="en-US"/>
        </a:p>
      </dgm:t>
    </dgm:pt>
    <dgm:pt modelId="{0C86F17A-3F7F-B945-B6B3-D4C38AED9BE3}">
      <dgm:prSet phldrT="[Text]"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  <a:latin typeface="+mn-lt"/>
            </a:rPr>
            <a:t>Person </a:t>
          </a:r>
          <a:r>
            <a:rPr lang="en-US" sz="2000" dirty="0" err="1">
              <a:solidFill>
                <a:schemeClr val="tx1"/>
              </a:solidFill>
              <a:latin typeface="+mn-lt"/>
            </a:rPr>
            <a:t>Centred</a:t>
          </a:r>
          <a:r>
            <a:rPr lang="en-US" sz="2000" dirty="0">
              <a:solidFill>
                <a:schemeClr val="tx1"/>
              </a:solidFill>
              <a:latin typeface="+mn-lt"/>
            </a:rPr>
            <a:t> Thinking</a:t>
          </a:r>
        </a:p>
      </dgm:t>
    </dgm:pt>
    <dgm:pt modelId="{A944B223-8124-F649-9C78-7EFCE7B3EF56}" type="parTrans" cxnId="{93A2FC30-3E18-654C-95B2-F23D732C2C4C}">
      <dgm:prSet/>
      <dgm:spPr/>
      <dgm:t>
        <a:bodyPr/>
        <a:lstStyle/>
        <a:p>
          <a:endParaRPr lang="en-US"/>
        </a:p>
      </dgm:t>
    </dgm:pt>
    <dgm:pt modelId="{28B1F68E-0404-4549-B84C-EC560E5C63D5}" type="sibTrans" cxnId="{93A2FC30-3E18-654C-95B2-F23D732C2C4C}">
      <dgm:prSet/>
      <dgm:spPr/>
      <dgm:t>
        <a:bodyPr/>
        <a:lstStyle/>
        <a:p>
          <a:endParaRPr lang="en-US"/>
        </a:p>
      </dgm:t>
    </dgm:pt>
    <dgm:pt modelId="{42452538-733F-634D-AFFA-55ECD4DCBA1C}">
      <dgm:prSet phldrT="[Text]"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  <a:latin typeface="+mn-lt"/>
            </a:rPr>
            <a:t>Appreciative Inquiry</a:t>
          </a:r>
        </a:p>
      </dgm:t>
    </dgm:pt>
    <dgm:pt modelId="{6A921E4E-B5F7-0F48-B798-B8F34C1946F3}" type="parTrans" cxnId="{7F43535F-FF11-3E4C-84CC-493BC985A10C}">
      <dgm:prSet/>
      <dgm:spPr/>
      <dgm:t>
        <a:bodyPr/>
        <a:lstStyle/>
        <a:p>
          <a:endParaRPr lang="en-US"/>
        </a:p>
      </dgm:t>
    </dgm:pt>
    <dgm:pt modelId="{5A3EE028-C161-A745-934D-2A82796A4C35}" type="sibTrans" cxnId="{7F43535F-FF11-3E4C-84CC-493BC985A10C}">
      <dgm:prSet/>
      <dgm:spPr/>
      <dgm:t>
        <a:bodyPr/>
        <a:lstStyle/>
        <a:p>
          <a:endParaRPr lang="en-US"/>
        </a:p>
      </dgm:t>
    </dgm:pt>
    <dgm:pt modelId="{0F7B9CA7-90DB-364C-9139-51D3E1086BAC}" type="pres">
      <dgm:prSet presAssocID="{605A9661-917C-B945-9651-3871D8709024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67ECD5E-FF0B-6B42-A100-7056C687D3CC}" type="pres">
      <dgm:prSet presAssocID="{605A9661-917C-B945-9651-3871D8709024}" presName="diamond" presStyleLbl="bgShp" presStyleIdx="0" presStyleCnt="1"/>
      <dgm:spPr/>
      <dgm:t>
        <a:bodyPr/>
        <a:lstStyle/>
        <a:p>
          <a:endParaRPr lang="en-AU"/>
        </a:p>
      </dgm:t>
    </dgm:pt>
    <dgm:pt modelId="{F0F2CF33-28AC-CD45-94CA-D817E813D8A9}" type="pres">
      <dgm:prSet presAssocID="{605A9661-917C-B945-9651-3871D8709024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05097B-B066-BC4D-A671-C46E6547EBFF}" type="pres">
      <dgm:prSet presAssocID="{605A9661-917C-B945-9651-3871D8709024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614D3D-ED85-6A40-9C3E-E9489A8757F6}" type="pres">
      <dgm:prSet presAssocID="{605A9661-917C-B945-9651-3871D8709024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1182DF-D68A-B440-93E8-543C36BFE803}" type="pres">
      <dgm:prSet presAssocID="{605A9661-917C-B945-9651-3871D8709024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F54D858-C93D-0247-94B5-15BA717CFE3F}" type="presOf" srcId="{42452538-733F-634D-AFFA-55ECD4DCBA1C}" destId="{FA1182DF-D68A-B440-93E8-543C36BFE803}" srcOrd="0" destOrd="0" presId="urn:microsoft.com/office/officeart/2005/8/layout/matrix3"/>
    <dgm:cxn modelId="{ABAB3EBB-0468-524A-9454-75B852DEEDBF}" srcId="{605A9661-917C-B945-9651-3871D8709024}" destId="{FCF0E4B4-DD74-664E-A0EA-F59F45754853}" srcOrd="0" destOrd="0" parTransId="{3FB6D939-D893-4A46-A105-3BCCD162D2C2}" sibTransId="{5EACE38A-CE61-884B-9FA5-03FFF3D42489}"/>
    <dgm:cxn modelId="{141C927F-FEC5-2440-B4A6-F63AA7A03DDA}" type="presOf" srcId="{605A9661-917C-B945-9651-3871D8709024}" destId="{0F7B9CA7-90DB-364C-9139-51D3E1086BAC}" srcOrd="0" destOrd="0" presId="urn:microsoft.com/office/officeart/2005/8/layout/matrix3"/>
    <dgm:cxn modelId="{93A2FC30-3E18-654C-95B2-F23D732C2C4C}" srcId="{605A9661-917C-B945-9651-3871D8709024}" destId="{0C86F17A-3F7F-B945-B6B3-D4C38AED9BE3}" srcOrd="2" destOrd="0" parTransId="{A944B223-8124-F649-9C78-7EFCE7B3EF56}" sibTransId="{28B1F68E-0404-4549-B84C-EC560E5C63D5}"/>
    <dgm:cxn modelId="{7F43535F-FF11-3E4C-84CC-493BC985A10C}" srcId="{605A9661-917C-B945-9651-3871D8709024}" destId="{42452538-733F-634D-AFFA-55ECD4DCBA1C}" srcOrd="3" destOrd="0" parTransId="{6A921E4E-B5F7-0F48-B798-B8F34C1946F3}" sibTransId="{5A3EE028-C161-A745-934D-2A82796A4C35}"/>
    <dgm:cxn modelId="{6D53DC69-A360-434A-BCE6-34E43CCEE5DA}" type="presOf" srcId="{FCF0E4B4-DD74-664E-A0EA-F59F45754853}" destId="{F0F2CF33-28AC-CD45-94CA-D817E813D8A9}" srcOrd="0" destOrd="0" presId="urn:microsoft.com/office/officeart/2005/8/layout/matrix3"/>
    <dgm:cxn modelId="{E44ED46E-EAE8-0D40-B53F-FE1B7BE351D9}" srcId="{605A9661-917C-B945-9651-3871D8709024}" destId="{5AD8E277-F428-794C-A059-2FEF7941F5ED}" srcOrd="1" destOrd="0" parTransId="{9E1C1285-5B01-B645-A4D7-9247B76F19DD}" sibTransId="{5A1FE917-C252-844C-8E6C-EF007A98558A}"/>
    <dgm:cxn modelId="{01377865-A5B1-1D4F-B2D2-3E239BF1488E}" type="presOf" srcId="{5AD8E277-F428-794C-A059-2FEF7941F5ED}" destId="{1B05097B-B066-BC4D-A671-C46E6547EBFF}" srcOrd="0" destOrd="0" presId="urn:microsoft.com/office/officeart/2005/8/layout/matrix3"/>
    <dgm:cxn modelId="{BDD3C879-CF1D-5D48-8773-ABEB087462EF}" type="presOf" srcId="{0C86F17A-3F7F-B945-B6B3-D4C38AED9BE3}" destId="{DA614D3D-ED85-6A40-9C3E-E9489A8757F6}" srcOrd="0" destOrd="0" presId="urn:microsoft.com/office/officeart/2005/8/layout/matrix3"/>
    <dgm:cxn modelId="{043C9A0C-86C8-BE45-B2D9-CE74E82D7602}" type="presParOf" srcId="{0F7B9CA7-90DB-364C-9139-51D3E1086BAC}" destId="{367ECD5E-FF0B-6B42-A100-7056C687D3CC}" srcOrd="0" destOrd="0" presId="urn:microsoft.com/office/officeart/2005/8/layout/matrix3"/>
    <dgm:cxn modelId="{498BC287-ABB1-F246-9C3B-6E7CA8865ECD}" type="presParOf" srcId="{0F7B9CA7-90DB-364C-9139-51D3E1086BAC}" destId="{F0F2CF33-28AC-CD45-94CA-D817E813D8A9}" srcOrd="1" destOrd="0" presId="urn:microsoft.com/office/officeart/2005/8/layout/matrix3"/>
    <dgm:cxn modelId="{8CD77C4D-E221-D645-AFCA-2A01C7161E05}" type="presParOf" srcId="{0F7B9CA7-90DB-364C-9139-51D3E1086BAC}" destId="{1B05097B-B066-BC4D-A671-C46E6547EBFF}" srcOrd="2" destOrd="0" presId="urn:microsoft.com/office/officeart/2005/8/layout/matrix3"/>
    <dgm:cxn modelId="{3BCECA57-7A18-B247-84C2-1BCF7BD32C86}" type="presParOf" srcId="{0F7B9CA7-90DB-364C-9139-51D3E1086BAC}" destId="{DA614D3D-ED85-6A40-9C3E-E9489A8757F6}" srcOrd="3" destOrd="0" presId="urn:microsoft.com/office/officeart/2005/8/layout/matrix3"/>
    <dgm:cxn modelId="{927C5627-04C2-8B4D-8D8A-88B4DBCB89D5}" type="presParOf" srcId="{0F7B9CA7-90DB-364C-9139-51D3E1086BAC}" destId="{FA1182DF-D68A-B440-93E8-543C36BFE803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9D3ED462-F3AB-FC4D-85D7-133A1147CEB8}" type="doc">
      <dgm:prSet loTypeId="urn:microsoft.com/office/officeart/2005/8/layout/radial4" loCatId="relationship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2C34DFE-AA34-F24A-8220-DD3A529E4D58}">
      <dgm:prSet phldrT="[Text]" custT="1"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000" b="1" dirty="0" smtClean="0">
              <a:solidFill>
                <a:srgbClr val="000000"/>
              </a:solidFill>
              <a:latin typeface="+mn-lt"/>
            </a:rPr>
            <a:t>A Critical Incident</a:t>
          </a:r>
          <a:endParaRPr lang="en-US" sz="2000" b="1" dirty="0">
            <a:solidFill>
              <a:srgbClr val="000000"/>
            </a:solidFill>
            <a:latin typeface="+mn-lt"/>
          </a:endParaRPr>
        </a:p>
      </dgm:t>
    </dgm:pt>
    <dgm:pt modelId="{F094B80B-30F4-8149-A89B-1D258D52AC7D}" type="parTrans" cxnId="{3FB96683-0D7B-C641-8B86-195E3C882CAE}">
      <dgm:prSet/>
      <dgm:spPr/>
      <dgm:t>
        <a:bodyPr/>
        <a:lstStyle/>
        <a:p>
          <a:endParaRPr lang="en-US"/>
        </a:p>
      </dgm:t>
    </dgm:pt>
    <dgm:pt modelId="{AFB5DE85-73B0-B04E-B3D2-21F3F162F6F0}" type="sibTrans" cxnId="{3FB96683-0D7B-C641-8B86-195E3C882CAE}">
      <dgm:prSet/>
      <dgm:spPr/>
      <dgm:t>
        <a:bodyPr/>
        <a:lstStyle/>
        <a:p>
          <a:endParaRPr lang="en-US"/>
        </a:p>
      </dgm:t>
    </dgm:pt>
    <dgm:pt modelId="{B04FD7EC-CAE2-834E-86C8-6C9FB38260C6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  <a:latin typeface="+mn-lt"/>
            </a:rPr>
            <a:t>An incident that is significant or important (for professional learning)</a:t>
          </a:r>
          <a:endParaRPr lang="en-US" sz="1800" dirty="0">
            <a:solidFill>
              <a:srgbClr val="000000"/>
            </a:solidFill>
            <a:latin typeface="+mn-lt"/>
          </a:endParaRPr>
        </a:p>
      </dgm:t>
    </dgm:pt>
    <dgm:pt modelId="{6A6B1810-1D57-FF47-A258-B50FBED6F5DE}" type="parTrans" cxnId="{0B3D99A5-0802-2741-AAFF-DB76B83E143B}">
      <dgm:prSet/>
      <dgm:spPr/>
      <dgm:t>
        <a:bodyPr/>
        <a:lstStyle/>
        <a:p>
          <a:endParaRPr lang="en-US"/>
        </a:p>
      </dgm:t>
    </dgm:pt>
    <dgm:pt modelId="{5E1F2E8A-43FD-E746-AD41-201CE7C32938}" type="sibTrans" cxnId="{0B3D99A5-0802-2741-AAFF-DB76B83E143B}">
      <dgm:prSet/>
      <dgm:spPr/>
      <dgm:t>
        <a:bodyPr/>
        <a:lstStyle/>
        <a:p>
          <a:endParaRPr lang="en-US"/>
        </a:p>
      </dgm:t>
    </dgm:pt>
    <dgm:pt modelId="{16493356-4715-A74B-9737-0AE7197B2796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  <a:latin typeface="+mn-lt"/>
            </a:rPr>
            <a:t>An incident from which the person wants to learn</a:t>
          </a:r>
          <a:endParaRPr lang="en-US" sz="1800" dirty="0">
            <a:solidFill>
              <a:srgbClr val="000000"/>
            </a:solidFill>
            <a:latin typeface="+mn-lt"/>
          </a:endParaRPr>
        </a:p>
      </dgm:t>
    </dgm:pt>
    <dgm:pt modelId="{FA53C227-A0AA-6649-BAB2-254E856A0B3D}" type="parTrans" cxnId="{C7658C67-756A-8D40-A27C-5224D29C2317}">
      <dgm:prSet/>
      <dgm:spPr/>
      <dgm:t>
        <a:bodyPr/>
        <a:lstStyle/>
        <a:p>
          <a:endParaRPr lang="en-US"/>
        </a:p>
      </dgm:t>
    </dgm:pt>
    <dgm:pt modelId="{8BE72D92-33EC-A241-AC2A-2C001173F51F}" type="sibTrans" cxnId="{C7658C67-756A-8D40-A27C-5224D29C2317}">
      <dgm:prSet/>
      <dgm:spPr/>
      <dgm:t>
        <a:bodyPr/>
        <a:lstStyle/>
        <a:p>
          <a:endParaRPr lang="en-US"/>
        </a:p>
      </dgm:t>
    </dgm:pt>
    <dgm:pt modelId="{B4EC5ABC-DF47-0D4C-8287-C4CB88B770B7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  <a:latin typeface="+mn-lt"/>
            </a:rPr>
            <a:t>It does not have to be an emergency or crisis</a:t>
          </a:r>
          <a:endParaRPr lang="en-US" sz="1800" dirty="0">
            <a:solidFill>
              <a:srgbClr val="000000"/>
            </a:solidFill>
            <a:latin typeface="+mn-lt"/>
          </a:endParaRPr>
        </a:p>
      </dgm:t>
    </dgm:pt>
    <dgm:pt modelId="{58A22494-D5D2-5C4B-BD31-3BA7744F27EA}" type="parTrans" cxnId="{3B14CEED-F32C-294E-967F-D54551D7DFD7}">
      <dgm:prSet/>
      <dgm:spPr/>
      <dgm:t>
        <a:bodyPr/>
        <a:lstStyle/>
        <a:p>
          <a:endParaRPr lang="en-US"/>
        </a:p>
      </dgm:t>
    </dgm:pt>
    <dgm:pt modelId="{4BE9F357-11AD-3946-8341-1DDE97C9A61E}" type="sibTrans" cxnId="{3B14CEED-F32C-294E-967F-D54551D7DFD7}">
      <dgm:prSet/>
      <dgm:spPr/>
      <dgm:t>
        <a:bodyPr/>
        <a:lstStyle/>
        <a:p>
          <a:endParaRPr lang="en-US"/>
        </a:p>
      </dgm:t>
    </dgm:pt>
    <dgm:pt modelId="{449F5AD5-3E01-BC45-B8B3-3754E18C9F44}" type="pres">
      <dgm:prSet presAssocID="{9D3ED462-F3AB-FC4D-85D7-133A1147CEB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3BAF22D-B27B-D447-B1BB-5E5352FFAC17}" type="pres">
      <dgm:prSet presAssocID="{A2C34DFE-AA34-F24A-8220-DD3A529E4D58}" presName="centerShape" presStyleLbl="node0" presStyleIdx="0" presStyleCnt="1"/>
      <dgm:spPr/>
      <dgm:t>
        <a:bodyPr/>
        <a:lstStyle/>
        <a:p>
          <a:endParaRPr lang="en-US"/>
        </a:p>
      </dgm:t>
    </dgm:pt>
    <dgm:pt modelId="{23147774-C8DD-DD4A-97E1-1F5294714674}" type="pres">
      <dgm:prSet presAssocID="{6A6B1810-1D57-FF47-A258-B50FBED6F5DE}" presName="parTrans" presStyleLbl="bgSibTrans2D1" presStyleIdx="0" presStyleCnt="3"/>
      <dgm:spPr/>
      <dgm:t>
        <a:bodyPr/>
        <a:lstStyle/>
        <a:p>
          <a:endParaRPr lang="en-US"/>
        </a:p>
      </dgm:t>
    </dgm:pt>
    <dgm:pt modelId="{44D50EFD-75C0-7C4E-BACB-8E8EF0821D5D}" type="pres">
      <dgm:prSet presAssocID="{B04FD7EC-CAE2-834E-86C8-6C9FB38260C6}" presName="node" presStyleLbl="node1" presStyleIdx="0" presStyleCnt="3" custScaleY="1092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7F0F70-0F86-A343-9482-EB7414FACA7A}" type="pres">
      <dgm:prSet presAssocID="{FA53C227-A0AA-6649-BAB2-254E856A0B3D}" presName="parTrans" presStyleLbl="bgSibTrans2D1" presStyleIdx="1" presStyleCnt="3"/>
      <dgm:spPr/>
      <dgm:t>
        <a:bodyPr/>
        <a:lstStyle/>
        <a:p>
          <a:endParaRPr lang="en-US"/>
        </a:p>
      </dgm:t>
    </dgm:pt>
    <dgm:pt modelId="{217700E5-F058-4546-9BEB-F1CDA67459FF}" type="pres">
      <dgm:prSet presAssocID="{16493356-4715-A74B-9737-0AE7197B279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B2BB3F-1BE2-104C-BFD0-2AEDA8F34A39}" type="pres">
      <dgm:prSet presAssocID="{58A22494-D5D2-5C4B-BD31-3BA7744F27EA}" presName="parTrans" presStyleLbl="bgSibTrans2D1" presStyleIdx="2" presStyleCnt="3"/>
      <dgm:spPr/>
      <dgm:t>
        <a:bodyPr/>
        <a:lstStyle/>
        <a:p>
          <a:endParaRPr lang="en-US"/>
        </a:p>
      </dgm:t>
    </dgm:pt>
    <dgm:pt modelId="{943E1ADB-D90A-254F-BEC9-10927D094C62}" type="pres">
      <dgm:prSet presAssocID="{B4EC5ABC-DF47-0D4C-8287-C4CB88B770B7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4EE0009-8C4E-D049-BADC-00AA57260F27}" type="presOf" srcId="{9D3ED462-F3AB-FC4D-85D7-133A1147CEB8}" destId="{449F5AD5-3E01-BC45-B8B3-3754E18C9F44}" srcOrd="0" destOrd="0" presId="urn:microsoft.com/office/officeart/2005/8/layout/radial4"/>
    <dgm:cxn modelId="{981AD4DE-CB24-0547-8EE5-318E5CD70A11}" type="presOf" srcId="{58A22494-D5D2-5C4B-BD31-3BA7744F27EA}" destId="{F6B2BB3F-1BE2-104C-BFD0-2AEDA8F34A39}" srcOrd="0" destOrd="0" presId="urn:microsoft.com/office/officeart/2005/8/layout/radial4"/>
    <dgm:cxn modelId="{0B3D99A5-0802-2741-AAFF-DB76B83E143B}" srcId="{A2C34DFE-AA34-F24A-8220-DD3A529E4D58}" destId="{B04FD7EC-CAE2-834E-86C8-6C9FB38260C6}" srcOrd="0" destOrd="0" parTransId="{6A6B1810-1D57-FF47-A258-B50FBED6F5DE}" sibTransId="{5E1F2E8A-43FD-E746-AD41-201CE7C32938}"/>
    <dgm:cxn modelId="{2D60837D-BEC7-B54F-9909-BF0E7F72943B}" type="presOf" srcId="{A2C34DFE-AA34-F24A-8220-DD3A529E4D58}" destId="{83BAF22D-B27B-D447-B1BB-5E5352FFAC17}" srcOrd="0" destOrd="0" presId="urn:microsoft.com/office/officeart/2005/8/layout/radial4"/>
    <dgm:cxn modelId="{D79993C3-26FF-454F-979E-9A07221E239C}" type="presOf" srcId="{B04FD7EC-CAE2-834E-86C8-6C9FB38260C6}" destId="{44D50EFD-75C0-7C4E-BACB-8E8EF0821D5D}" srcOrd="0" destOrd="0" presId="urn:microsoft.com/office/officeart/2005/8/layout/radial4"/>
    <dgm:cxn modelId="{32D54FEA-881E-CE4D-89D0-957FDD5C1C1F}" type="presOf" srcId="{6A6B1810-1D57-FF47-A258-B50FBED6F5DE}" destId="{23147774-C8DD-DD4A-97E1-1F5294714674}" srcOrd="0" destOrd="0" presId="urn:microsoft.com/office/officeart/2005/8/layout/radial4"/>
    <dgm:cxn modelId="{3B14CEED-F32C-294E-967F-D54551D7DFD7}" srcId="{A2C34DFE-AA34-F24A-8220-DD3A529E4D58}" destId="{B4EC5ABC-DF47-0D4C-8287-C4CB88B770B7}" srcOrd="2" destOrd="0" parTransId="{58A22494-D5D2-5C4B-BD31-3BA7744F27EA}" sibTransId="{4BE9F357-11AD-3946-8341-1DDE97C9A61E}"/>
    <dgm:cxn modelId="{B6EAF652-106C-EF44-906B-EE5A5DC0A5BE}" type="presOf" srcId="{16493356-4715-A74B-9737-0AE7197B2796}" destId="{217700E5-F058-4546-9BEB-F1CDA67459FF}" srcOrd="0" destOrd="0" presId="urn:microsoft.com/office/officeart/2005/8/layout/radial4"/>
    <dgm:cxn modelId="{C7658C67-756A-8D40-A27C-5224D29C2317}" srcId="{A2C34DFE-AA34-F24A-8220-DD3A529E4D58}" destId="{16493356-4715-A74B-9737-0AE7197B2796}" srcOrd="1" destOrd="0" parTransId="{FA53C227-A0AA-6649-BAB2-254E856A0B3D}" sibTransId="{8BE72D92-33EC-A241-AC2A-2C001173F51F}"/>
    <dgm:cxn modelId="{18C7D561-D4E7-8444-A0F9-AABE6BCD822C}" type="presOf" srcId="{B4EC5ABC-DF47-0D4C-8287-C4CB88B770B7}" destId="{943E1ADB-D90A-254F-BEC9-10927D094C62}" srcOrd="0" destOrd="0" presId="urn:microsoft.com/office/officeart/2005/8/layout/radial4"/>
    <dgm:cxn modelId="{3F6117DD-ECCC-FB4A-8083-92C220CC2C6F}" type="presOf" srcId="{FA53C227-A0AA-6649-BAB2-254E856A0B3D}" destId="{FC7F0F70-0F86-A343-9482-EB7414FACA7A}" srcOrd="0" destOrd="0" presId="urn:microsoft.com/office/officeart/2005/8/layout/radial4"/>
    <dgm:cxn modelId="{3FB96683-0D7B-C641-8B86-195E3C882CAE}" srcId="{9D3ED462-F3AB-FC4D-85D7-133A1147CEB8}" destId="{A2C34DFE-AA34-F24A-8220-DD3A529E4D58}" srcOrd="0" destOrd="0" parTransId="{F094B80B-30F4-8149-A89B-1D258D52AC7D}" sibTransId="{AFB5DE85-73B0-B04E-B3D2-21F3F162F6F0}"/>
    <dgm:cxn modelId="{3360E868-7866-5241-97C2-CE81477555A3}" type="presParOf" srcId="{449F5AD5-3E01-BC45-B8B3-3754E18C9F44}" destId="{83BAF22D-B27B-D447-B1BB-5E5352FFAC17}" srcOrd="0" destOrd="0" presId="urn:microsoft.com/office/officeart/2005/8/layout/radial4"/>
    <dgm:cxn modelId="{DE6DAD2A-B56A-DC42-A072-A8223A0DEFDC}" type="presParOf" srcId="{449F5AD5-3E01-BC45-B8B3-3754E18C9F44}" destId="{23147774-C8DD-DD4A-97E1-1F5294714674}" srcOrd="1" destOrd="0" presId="urn:microsoft.com/office/officeart/2005/8/layout/radial4"/>
    <dgm:cxn modelId="{C2C52508-6D64-E44D-B5F0-42369B8BD228}" type="presParOf" srcId="{449F5AD5-3E01-BC45-B8B3-3754E18C9F44}" destId="{44D50EFD-75C0-7C4E-BACB-8E8EF0821D5D}" srcOrd="2" destOrd="0" presId="urn:microsoft.com/office/officeart/2005/8/layout/radial4"/>
    <dgm:cxn modelId="{341B8333-1B28-3643-8DFE-8791B9DA371E}" type="presParOf" srcId="{449F5AD5-3E01-BC45-B8B3-3754E18C9F44}" destId="{FC7F0F70-0F86-A343-9482-EB7414FACA7A}" srcOrd="3" destOrd="0" presId="urn:microsoft.com/office/officeart/2005/8/layout/radial4"/>
    <dgm:cxn modelId="{CD5921F3-2E43-864A-B56F-53F963B56031}" type="presParOf" srcId="{449F5AD5-3E01-BC45-B8B3-3754E18C9F44}" destId="{217700E5-F058-4546-9BEB-F1CDA67459FF}" srcOrd="4" destOrd="0" presId="urn:microsoft.com/office/officeart/2005/8/layout/radial4"/>
    <dgm:cxn modelId="{356843B5-38C9-E745-833F-B757A4F9DA8F}" type="presParOf" srcId="{449F5AD5-3E01-BC45-B8B3-3754E18C9F44}" destId="{F6B2BB3F-1BE2-104C-BFD0-2AEDA8F34A39}" srcOrd="5" destOrd="0" presId="urn:microsoft.com/office/officeart/2005/8/layout/radial4"/>
    <dgm:cxn modelId="{DB3C4289-E57A-4545-9648-E2C0FCB9CA2F}" type="presParOf" srcId="{449F5AD5-3E01-BC45-B8B3-3754E18C9F44}" destId="{943E1ADB-D90A-254F-BEC9-10927D094C62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770FF8A0-79FC-804F-AC2F-2C7525D8F796}" type="doc">
      <dgm:prSet loTypeId="urn:microsoft.com/office/officeart/2005/8/layout/vProcess5" loCatId="process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551FFC7-2587-9842-821F-B57D238005DB}">
      <dgm:prSet custT="1"/>
      <dgm:spPr/>
      <dgm:t>
        <a:bodyPr/>
        <a:lstStyle/>
        <a:p>
          <a:pPr rtl="0"/>
          <a:r>
            <a:rPr lang="en-US" sz="1600" b="1" dirty="0" smtClean="0">
              <a:solidFill>
                <a:srgbClr val="000000"/>
              </a:solidFill>
            </a:rPr>
            <a:t>1. Assume Competence</a:t>
          </a:r>
        </a:p>
        <a:p>
          <a:pPr rtl="0"/>
          <a:r>
            <a:rPr lang="en-US" sz="1400" i="1" dirty="0" smtClean="0">
              <a:solidFill>
                <a:srgbClr val="000000"/>
              </a:solidFill>
            </a:rPr>
            <a:t>What’s something that went better than expected?</a:t>
          </a:r>
          <a:endParaRPr lang="en-AU" sz="1400" dirty="0">
            <a:solidFill>
              <a:srgbClr val="000000"/>
            </a:solidFill>
          </a:endParaRPr>
        </a:p>
      </dgm:t>
    </dgm:pt>
    <dgm:pt modelId="{3A777A32-3ECD-414A-8297-3F39C09070E6}" type="parTrans" cxnId="{CB0037C4-68B8-EC4B-B08D-7149A9ECADDB}">
      <dgm:prSet/>
      <dgm:spPr/>
      <dgm:t>
        <a:bodyPr/>
        <a:lstStyle/>
        <a:p>
          <a:endParaRPr lang="en-US" sz="1400"/>
        </a:p>
      </dgm:t>
    </dgm:pt>
    <dgm:pt modelId="{86C70283-9D3C-654F-99F3-C67AC0B77877}" type="sibTrans" cxnId="{CB0037C4-68B8-EC4B-B08D-7149A9ECADDB}">
      <dgm:prSet custT="1"/>
      <dgm:spPr/>
      <dgm:t>
        <a:bodyPr/>
        <a:lstStyle/>
        <a:p>
          <a:endParaRPr lang="en-US" sz="1400" dirty="0"/>
        </a:p>
      </dgm:t>
    </dgm:pt>
    <dgm:pt modelId="{ADCFDC37-1FA0-9841-9084-C49E6021D8D1}">
      <dgm:prSet custT="1"/>
      <dgm:spPr/>
      <dgm:t>
        <a:bodyPr/>
        <a:lstStyle/>
        <a:p>
          <a:pPr rtl="0"/>
          <a:r>
            <a:rPr lang="en-US" sz="1600" b="1" dirty="0" smtClean="0">
              <a:solidFill>
                <a:srgbClr val="000000"/>
              </a:solidFill>
            </a:rPr>
            <a:t>2. Determine a Desired Future/Set Achievable Goals</a:t>
          </a:r>
        </a:p>
        <a:p>
          <a:pPr rtl="0"/>
          <a:r>
            <a:rPr lang="en-US" sz="1400" i="1" dirty="0" smtClean="0">
              <a:solidFill>
                <a:srgbClr val="000000"/>
              </a:solidFill>
            </a:rPr>
            <a:t>What would be happening if things were different or better?</a:t>
          </a:r>
          <a:endParaRPr lang="en-AU" sz="1400" dirty="0">
            <a:solidFill>
              <a:srgbClr val="000000"/>
            </a:solidFill>
          </a:endParaRPr>
        </a:p>
      </dgm:t>
    </dgm:pt>
    <dgm:pt modelId="{E8CDED90-4394-654D-8D4A-7A34CB0DC268}" type="parTrans" cxnId="{F8BE0162-8878-234B-B650-777F4BA6FD5A}">
      <dgm:prSet/>
      <dgm:spPr/>
      <dgm:t>
        <a:bodyPr/>
        <a:lstStyle/>
        <a:p>
          <a:endParaRPr lang="en-US" sz="1400"/>
        </a:p>
      </dgm:t>
    </dgm:pt>
    <dgm:pt modelId="{AC9A8989-CC66-7545-BEF2-58B20DCBB141}" type="sibTrans" cxnId="{F8BE0162-8878-234B-B650-777F4BA6FD5A}">
      <dgm:prSet custT="1"/>
      <dgm:spPr/>
      <dgm:t>
        <a:bodyPr/>
        <a:lstStyle/>
        <a:p>
          <a:endParaRPr lang="en-US" sz="1400" dirty="0"/>
        </a:p>
      </dgm:t>
    </dgm:pt>
    <dgm:pt modelId="{EF781A13-5132-9D49-93D9-37E1FB0A9201}">
      <dgm:prSet custT="1"/>
      <dgm:spPr/>
      <dgm:t>
        <a:bodyPr/>
        <a:lstStyle/>
        <a:p>
          <a:pPr rtl="0"/>
          <a:r>
            <a:rPr lang="en-US" sz="1600" b="1" dirty="0" smtClean="0">
              <a:solidFill>
                <a:srgbClr val="000000"/>
              </a:solidFill>
            </a:rPr>
            <a:t>3. Look at when things are Going Well/Exceptions to the Problem</a:t>
          </a:r>
        </a:p>
        <a:p>
          <a:pPr rtl="0"/>
          <a:r>
            <a:rPr lang="en-US" sz="1400" i="1" dirty="0" smtClean="0">
              <a:solidFill>
                <a:srgbClr val="000000"/>
              </a:solidFill>
            </a:rPr>
            <a:t>What are the good things that are happening?</a:t>
          </a:r>
          <a:endParaRPr lang="en-AU" sz="1400" dirty="0">
            <a:solidFill>
              <a:srgbClr val="000000"/>
            </a:solidFill>
          </a:endParaRPr>
        </a:p>
      </dgm:t>
    </dgm:pt>
    <dgm:pt modelId="{BCED6E3A-568C-8E41-9275-ED9684B89B13}" type="parTrans" cxnId="{0E27C2B9-8CAD-B641-AAF8-FE0085EF1326}">
      <dgm:prSet/>
      <dgm:spPr/>
      <dgm:t>
        <a:bodyPr/>
        <a:lstStyle/>
        <a:p>
          <a:endParaRPr lang="en-US" sz="1400"/>
        </a:p>
      </dgm:t>
    </dgm:pt>
    <dgm:pt modelId="{65361BCA-2EDF-2245-B925-656119D775C1}" type="sibTrans" cxnId="{0E27C2B9-8CAD-B641-AAF8-FE0085EF1326}">
      <dgm:prSet custT="1"/>
      <dgm:spPr/>
      <dgm:t>
        <a:bodyPr/>
        <a:lstStyle/>
        <a:p>
          <a:endParaRPr lang="en-US" sz="1400" dirty="0"/>
        </a:p>
      </dgm:t>
    </dgm:pt>
    <dgm:pt modelId="{6AB01BE9-EEEA-FB4C-9496-FB1F84A8E68F}">
      <dgm:prSet custT="1"/>
      <dgm:spPr/>
      <dgm:t>
        <a:bodyPr/>
        <a:lstStyle/>
        <a:p>
          <a:pPr rtl="0"/>
          <a:r>
            <a:rPr lang="en-US" sz="1600" b="1" dirty="0" smtClean="0">
              <a:solidFill>
                <a:srgbClr val="000000"/>
              </a:solidFill>
            </a:rPr>
            <a:t>4. Identify Strengths and Resources</a:t>
          </a:r>
        </a:p>
        <a:p>
          <a:pPr rtl="0"/>
          <a:r>
            <a:rPr lang="en-US" sz="1400" dirty="0" smtClean="0">
              <a:solidFill>
                <a:srgbClr val="000000"/>
              </a:solidFill>
            </a:rPr>
            <a:t> </a:t>
          </a:r>
          <a:r>
            <a:rPr lang="en-US" sz="1400" i="1" dirty="0" smtClean="0">
              <a:solidFill>
                <a:srgbClr val="000000"/>
              </a:solidFill>
            </a:rPr>
            <a:t>What helped you to achieve that?</a:t>
          </a:r>
          <a:endParaRPr lang="en-US" sz="1400" dirty="0">
            <a:solidFill>
              <a:srgbClr val="000000"/>
            </a:solidFill>
          </a:endParaRPr>
        </a:p>
      </dgm:t>
    </dgm:pt>
    <dgm:pt modelId="{43B19361-27E9-E94E-A465-90CE7F6D9CB8}" type="parTrans" cxnId="{A93968C1-D72D-BC48-BA90-205E492B801C}">
      <dgm:prSet/>
      <dgm:spPr/>
      <dgm:t>
        <a:bodyPr/>
        <a:lstStyle/>
        <a:p>
          <a:endParaRPr lang="en-US" sz="1400"/>
        </a:p>
      </dgm:t>
    </dgm:pt>
    <dgm:pt modelId="{A8FC3757-301E-5C45-B684-928EEAB025AA}" type="sibTrans" cxnId="{A93968C1-D72D-BC48-BA90-205E492B801C}">
      <dgm:prSet custT="1"/>
      <dgm:spPr/>
      <dgm:t>
        <a:bodyPr/>
        <a:lstStyle/>
        <a:p>
          <a:endParaRPr lang="en-US" sz="1400" dirty="0"/>
        </a:p>
      </dgm:t>
    </dgm:pt>
    <dgm:pt modelId="{3822C3FE-9F7B-3A43-8A33-D61C5B52BC0E}">
      <dgm:prSet custT="1"/>
      <dgm:spPr/>
      <dgm:t>
        <a:bodyPr/>
        <a:lstStyle/>
        <a:p>
          <a:pPr rtl="0"/>
          <a:r>
            <a:rPr lang="en-US" sz="1600" b="1" dirty="0" smtClean="0">
              <a:solidFill>
                <a:srgbClr val="000000"/>
              </a:solidFill>
            </a:rPr>
            <a:t>5. Using Scaling to Set Goals and Measure Progress</a:t>
          </a:r>
        </a:p>
        <a:p>
          <a:pPr rtl="0"/>
          <a:r>
            <a:rPr lang="en-US" sz="1400" i="1" dirty="0" smtClean="0">
              <a:solidFill>
                <a:srgbClr val="000000"/>
              </a:solidFill>
            </a:rPr>
            <a:t>On a scale of 0 to 10 where 10 is the way you want things to be and 0 is the worst things have been where would you say you are right now?</a:t>
          </a:r>
          <a:endParaRPr lang="en-AU" sz="1400" dirty="0">
            <a:solidFill>
              <a:srgbClr val="000000"/>
            </a:solidFill>
          </a:endParaRPr>
        </a:p>
      </dgm:t>
    </dgm:pt>
    <dgm:pt modelId="{B04D24E1-0D4B-1142-9D88-0AE427FD73EB}" type="parTrans" cxnId="{3B31A748-3D88-D64E-926A-C5048E8A52E7}">
      <dgm:prSet/>
      <dgm:spPr/>
      <dgm:t>
        <a:bodyPr/>
        <a:lstStyle/>
        <a:p>
          <a:endParaRPr lang="en-US" sz="1400"/>
        </a:p>
      </dgm:t>
    </dgm:pt>
    <dgm:pt modelId="{B577E0FD-5FB6-D447-A815-6807A7967CEA}" type="sibTrans" cxnId="{3B31A748-3D88-D64E-926A-C5048E8A52E7}">
      <dgm:prSet/>
      <dgm:spPr/>
      <dgm:t>
        <a:bodyPr/>
        <a:lstStyle/>
        <a:p>
          <a:endParaRPr lang="en-US" sz="1400"/>
        </a:p>
      </dgm:t>
    </dgm:pt>
    <dgm:pt modelId="{48BB8390-8593-D04A-A359-275700F7F651}" type="pres">
      <dgm:prSet presAssocID="{770FF8A0-79FC-804F-AC2F-2C7525D8F796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9D97FCE-DB62-2947-8257-BF974518C547}" type="pres">
      <dgm:prSet presAssocID="{770FF8A0-79FC-804F-AC2F-2C7525D8F796}" presName="dummyMaxCanvas" presStyleCnt="0">
        <dgm:presLayoutVars/>
      </dgm:prSet>
      <dgm:spPr/>
      <dgm:t>
        <a:bodyPr/>
        <a:lstStyle/>
        <a:p>
          <a:endParaRPr lang="en-US"/>
        </a:p>
      </dgm:t>
    </dgm:pt>
    <dgm:pt modelId="{5AF7ECE9-A2E6-054B-A385-7AB9F8E43E34}" type="pres">
      <dgm:prSet presAssocID="{770FF8A0-79FC-804F-AC2F-2C7525D8F796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5732AD-38A7-4B43-BEBC-2B7CD99C52C6}" type="pres">
      <dgm:prSet presAssocID="{770FF8A0-79FC-804F-AC2F-2C7525D8F796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9B4EA-62F5-E24B-985B-FEFEBCF7E913}" type="pres">
      <dgm:prSet presAssocID="{770FF8A0-79FC-804F-AC2F-2C7525D8F796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C4132C-1A2C-194C-8D6C-E9FA0FD3D2F3}" type="pres">
      <dgm:prSet presAssocID="{770FF8A0-79FC-804F-AC2F-2C7525D8F796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4FB257-F3AB-DC42-A485-B120083CDB2F}" type="pres">
      <dgm:prSet presAssocID="{770FF8A0-79FC-804F-AC2F-2C7525D8F796}" presName="FiveNodes_5" presStyleLbl="node1" presStyleIdx="4" presStyleCnt="5" custLinFactNeighborX="192" custLinFactNeighborY="170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53539C-22F1-574B-A8B4-7633864E0382}" type="pres">
      <dgm:prSet presAssocID="{770FF8A0-79FC-804F-AC2F-2C7525D8F796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26D857-9ECA-334F-8891-679CC6E2E89B}" type="pres">
      <dgm:prSet presAssocID="{770FF8A0-79FC-804F-AC2F-2C7525D8F796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B03DD4-D33E-2042-930C-6AD452FDFBFE}" type="pres">
      <dgm:prSet presAssocID="{770FF8A0-79FC-804F-AC2F-2C7525D8F796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855ED2-0BEC-5947-8790-E7A738AD69FB}" type="pres">
      <dgm:prSet presAssocID="{770FF8A0-79FC-804F-AC2F-2C7525D8F796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792883-DEC2-B547-AEBF-E76123200FB7}" type="pres">
      <dgm:prSet presAssocID="{770FF8A0-79FC-804F-AC2F-2C7525D8F796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1AF5B8-E295-AC4B-88B6-0E7B14235841}" type="pres">
      <dgm:prSet presAssocID="{770FF8A0-79FC-804F-AC2F-2C7525D8F796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666C4A-CC74-5E46-BB10-7F8193650478}" type="pres">
      <dgm:prSet presAssocID="{770FF8A0-79FC-804F-AC2F-2C7525D8F796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FE84BE-B3D5-3247-8B73-B0710F44C210}" type="pres">
      <dgm:prSet presAssocID="{770FF8A0-79FC-804F-AC2F-2C7525D8F796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D2B261-980E-914D-925A-BDEB78BD037D}" type="pres">
      <dgm:prSet presAssocID="{770FF8A0-79FC-804F-AC2F-2C7525D8F796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88E4B23-11F9-324C-BFF1-2B3D6CC09FB2}" type="presOf" srcId="{A8FC3757-301E-5C45-B684-928EEAB025AA}" destId="{06855ED2-0BEC-5947-8790-E7A738AD69FB}" srcOrd="0" destOrd="0" presId="urn:microsoft.com/office/officeart/2005/8/layout/vProcess5"/>
    <dgm:cxn modelId="{F20DA09C-FCEE-5C4A-B033-37FA76AA57F8}" type="presOf" srcId="{3822C3FE-9F7B-3A43-8A33-D61C5B52BC0E}" destId="{074FB257-F3AB-DC42-A485-B120083CDB2F}" srcOrd="0" destOrd="0" presId="urn:microsoft.com/office/officeart/2005/8/layout/vProcess5"/>
    <dgm:cxn modelId="{A1635FB2-1AA8-5146-BEDD-99A3EE820E88}" type="presOf" srcId="{6AB01BE9-EEEA-FB4C-9496-FB1F84A8E68F}" destId="{E5C4132C-1A2C-194C-8D6C-E9FA0FD3D2F3}" srcOrd="0" destOrd="0" presId="urn:microsoft.com/office/officeart/2005/8/layout/vProcess5"/>
    <dgm:cxn modelId="{5A919346-0224-D749-9DCD-690AD9D57516}" type="presOf" srcId="{7551FFC7-2587-9842-821F-B57D238005DB}" destId="{5AF7ECE9-A2E6-054B-A385-7AB9F8E43E34}" srcOrd="0" destOrd="0" presId="urn:microsoft.com/office/officeart/2005/8/layout/vProcess5"/>
    <dgm:cxn modelId="{CB0037C4-68B8-EC4B-B08D-7149A9ECADDB}" srcId="{770FF8A0-79FC-804F-AC2F-2C7525D8F796}" destId="{7551FFC7-2587-9842-821F-B57D238005DB}" srcOrd="0" destOrd="0" parTransId="{3A777A32-3ECD-414A-8297-3F39C09070E6}" sibTransId="{86C70283-9D3C-654F-99F3-C67AC0B77877}"/>
    <dgm:cxn modelId="{452264E1-D886-7C48-8352-489BD65F0D2B}" type="presOf" srcId="{86C70283-9D3C-654F-99F3-C67AC0B77877}" destId="{4953539C-22F1-574B-A8B4-7633864E0382}" srcOrd="0" destOrd="0" presId="urn:microsoft.com/office/officeart/2005/8/layout/vProcess5"/>
    <dgm:cxn modelId="{758EC24B-4C6C-3141-8BFA-63484027BE44}" type="presOf" srcId="{3822C3FE-9F7B-3A43-8A33-D61C5B52BC0E}" destId="{B0D2B261-980E-914D-925A-BDEB78BD037D}" srcOrd="1" destOrd="0" presId="urn:microsoft.com/office/officeart/2005/8/layout/vProcess5"/>
    <dgm:cxn modelId="{3B31A748-3D88-D64E-926A-C5048E8A52E7}" srcId="{770FF8A0-79FC-804F-AC2F-2C7525D8F796}" destId="{3822C3FE-9F7B-3A43-8A33-D61C5B52BC0E}" srcOrd="4" destOrd="0" parTransId="{B04D24E1-0D4B-1142-9D88-0AE427FD73EB}" sibTransId="{B577E0FD-5FB6-D447-A815-6807A7967CEA}"/>
    <dgm:cxn modelId="{3E8F7761-4FBF-B44F-9C2E-996D1AF0C2D7}" type="presOf" srcId="{65361BCA-2EDF-2245-B925-656119D775C1}" destId="{7FB03DD4-D33E-2042-930C-6AD452FDFBFE}" srcOrd="0" destOrd="0" presId="urn:microsoft.com/office/officeart/2005/8/layout/vProcess5"/>
    <dgm:cxn modelId="{0A3D19D2-14A3-7944-91D9-65F06EA46296}" type="presOf" srcId="{AC9A8989-CC66-7545-BEF2-58B20DCBB141}" destId="{7526D857-9ECA-334F-8891-679CC6E2E89B}" srcOrd="0" destOrd="0" presId="urn:microsoft.com/office/officeart/2005/8/layout/vProcess5"/>
    <dgm:cxn modelId="{4670134B-983F-A54D-B62D-590B50FD170D}" type="presOf" srcId="{ADCFDC37-1FA0-9841-9084-C49E6021D8D1}" destId="{111AF5B8-E295-AC4B-88B6-0E7B14235841}" srcOrd="1" destOrd="0" presId="urn:microsoft.com/office/officeart/2005/8/layout/vProcess5"/>
    <dgm:cxn modelId="{A93968C1-D72D-BC48-BA90-205E492B801C}" srcId="{770FF8A0-79FC-804F-AC2F-2C7525D8F796}" destId="{6AB01BE9-EEEA-FB4C-9496-FB1F84A8E68F}" srcOrd="3" destOrd="0" parTransId="{43B19361-27E9-E94E-A465-90CE7F6D9CB8}" sibTransId="{A8FC3757-301E-5C45-B684-928EEAB025AA}"/>
    <dgm:cxn modelId="{0E27C2B9-8CAD-B641-AAF8-FE0085EF1326}" srcId="{770FF8A0-79FC-804F-AC2F-2C7525D8F796}" destId="{EF781A13-5132-9D49-93D9-37E1FB0A9201}" srcOrd="2" destOrd="0" parTransId="{BCED6E3A-568C-8E41-9275-ED9684B89B13}" sibTransId="{65361BCA-2EDF-2245-B925-656119D775C1}"/>
    <dgm:cxn modelId="{4C27859D-5064-C44C-B48B-105A57295759}" type="presOf" srcId="{EF781A13-5132-9D49-93D9-37E1FB0A9201}" destId="{26A9B4EA-62F5-E24B-985B-FEFEBCF7E913}" srcOrd="0" destOrd="0" presId="urn:microsoft.com/office/officeart/2005/8/layout/vProcess5"/>
    <dgm:cxn modelId="{FC6E3C65-4A22-6D49-A5D1-5E152B26B185}" type="presOf" srcId="{ADCFDC37-1FA0-9841-9084-C49E6021D8D1}" destId="{315732AD-38A7-4B43-BEBC-2B7CD99C52C6}" srcOrd="0" destOrd="0" presId="urn:microsoft.com/office/officeart/2005/8/layout/vProcess5"/>
    <dgm:cxn modelId="{108DD6F4-3387-A24A-AF47-D0E9F1E88B9B}" type="presOf" srcId="{7551FFC7-2587-9842-821F-B57D238005DB}" destId="{A5792883-DEC2-B547-AEBF-E76123200FB7}" srcOrd="1" destOrd="0" presId="urn:microsoft.com/office/officeart/2005/8/layout/vProcess5"/>
    <dgm:cxn modelId="{C9EA9998-A47B-6344-B7CE-C64BB2FFA67A}" type="presOf" srcId="{770FF8A0-79FC-804F-AC2F-2C7525D8F796}" destId="{48BB8390-8593-D04A-A359-275700F7F651}" srcOrd="0" destOrd="0" presId="urn:microsoft.com/office/officeart/2005/8/layout/vProcess5"/>
    <dgm:cxn modelId="{4FD97EE0-124D-244B-990E-043D0CECD354}" type="presOf" srcId="{EF781A13-5132-9D49-93D9-37E1FB0A9201}" destId="{56666C4A-CC74-5E46-BB10-7F8193650478}" srcOrd="1" destOrd="0" presId="urn:microsoft.com/office/officeart/2005/8/layout/vProcess5"/>
    <dgm:cxn modelId="{F8BE0162-8878-234B-B650-777F4BA6FD5A}" srcId="{770FF8A0-79FC-804F-AC2F-2C7525D8F796}" destId="{ADCFDC37-1FA0-9841-9084-C49E6021D8D1}" srcOrd="1" destOrd="0" parTransId="{E8CDED90-4394-654D-8D4A-7A34CB0DC268}" sibTransId="{AC9A8989-CC66-7545-BEF2-58B20DCBB141}"/>
    <dgm:cxn modelId="{60C1AA42-EB69-0A42-8F4C-5C3C3A3EB399}" type="presOf" srcId="{6AB01BE9-EEEA-FB4C-9496-FB1F84A8E68F}" destId="{13FE84BE-B3D5-3247-8B73-B0710F44C210}" srcOrd="1" destOrd="0" presId="urn:microsoft.com/office/officeart/2005/8/layout/vProcess5"/>
    <dgm:cxn modelId="{6AFAB52C-1ADA-AD4C-9958-4F4FF44375D4}" type="presParOf" srcId="{48BB8390-8593-D04A-A359-275700F7F651}" destId="{69D97FCE-DB62-2947-8257-BF974518C547}" srcOrd="0" destOrd="0" presId="urn:microsoft.com/office/officeart/2005/8/layout/vProcess5"/>
    <dgm:cxn modelId="{B7699681-D7F4-2B42-9D48-37C670AD4D59}" type="presParOf" srcId="{48BB8390-8593-D04A-A359-275700F7F651}" destId="{5AF7ECE9-A2E6-054B-A385-7AB9F8E43E34}" srcOrd="1" destOrd="0" presId="urn:microsoft.com/office/officeart/2005/8/layout/vProcess5"/>
    <dgm:cxn modelId="{A22F8161-E088-9B45-8994-661AFF4ED139}" type="presParOf" srcId="{48BB8390-8593-D04A-A359-275700F7F651}" destId="{315732AD-38A7-4B43-BEBC-2B7CD99C52C6}" srcOrd="2" destOrd="0" presId="urn:microsoft.com/office/officeart/2005/8/layout/vProcess5"/>
    <dgm:cxn modelId="{CA872419-66CA-254C-929B-528387FFE4DE}" type="presParOf" srcId="{48BB8390-8593-D04A-A359-275700F7F651}" destId="{26A9B4EA-62F5-E24B-985B-FEFEBCF7E913}" srcOrd="3" destOrd="0" presId="urn:microsoft.com/office/officeart/2005/8/layout/vProcess5"/>
    <dgm:cxn modelId="{C586BEDB-FD3B-774F-AA3C-934C6332C381}" type="presParOf" srcId="{48BB8390-8593-D04A-A359-275700F7F651}" destId="{E5C4132C-1A2C-194C-8D6C-E9FA0FD3D2F3}" srcOrd="4" destOrd="0" presId="urn:microsoft.com/office/officeart/2005/8/layout/vProcess5"/>
    <dgm:cxn modelId="{4473355E-CF81-FB44-9680-80683C317B8C}" type="presParOf" srcId="{48BB8390-8593-D04A-A359-275700F7F651}" destId="{074FB257-F3AB-DC42-A485-B120083CDB2F}" srcOrd="5" destOrd="0" presId="urn:microsoft.com/office/officeart/2005/8/layout/vProcess5"/>
    <dgm:cxn modelId="{29A2BD3A-C6C1-964E-9A57-25CF17AB2077}" type="presParOf" srcId="{48BB8390-8593-D04A-A359-275700F7F651}" destId="{4953539C-22F1-574B-A8B4-7633864E0382}" srcOrd="6" destOrd="0" presId="urn:microsoft.com/office/officeart/2005/8/layout/vProcess5"/>
    <dgm:cxn modelId="{FE7B1FD0-4A6B-6C4E-8A12-B34949A925DF}" type="presParOf" srcId="{48BB8390-8593-D04A-A359-275700F7F651}" destId="{7526D857-9ECA-334F-8891-679CC6E2E89B}" srcOrd="7" destOrd="0" presId="urn:microsoft.com/office/officeart/2005/8/layout/vProcess5"/>
    <dgm:cxn modelId="{861CAB88-B381-9046-AC2F-14807FD5273F}" type="presParOf" srcId="{48BB8390-8593-D04A-A359-275700F7F651}" destId="{7FB03DD4-D33E-2042-930C-6AD452FDFBFE}" srcOrd="8" destOrd="0" presId="urn:microsoft.com/office/officeart/2005/8/layout/vProcess5"/>
    <dgm:cxn modelId="{9DBF7013-7156-3C4F-BE4B-7A7138A56A06}" type="presParOf" srcId="{48BB8390-8593-D04A-A359-275700F7F651}" destId="{06855ED2-0BEC-5947-8790-E7A738AD69FB}" srcOrd="9" destOrd="0" presId="urn:microsoft.com/office/officeart/2005/8/layout/vProcess5"/>
    <dgm:cxn modelId="{EF24042D-9E99-0145-A291-9A40CA412E64}" type="presParOf" srcId="{48BB8390-8593-D04A-A359-275700F7F651}" destId="{A5792883-DEC2-B547-AEBF-E76123200FB7}" srcOrd="10" destOrd="0" presId="urn:microsoft.com/office/officeart/2005/8/layout/vProcess5"/>
    <dgm:cxn modelId="{E9EBE312-DC1C-3D44-9E3F-32BB76960D17}" type="presParOf" srcId="{48BB8390-8593-D04A-A359-275700F7F651}" destId="{111AF5B8-E295-AC4B-88B6-0E7B14235841}" srcOrd="11" destOrd="0" presId="urn:microsoft.com/office/officeart/2005/8/layout/vProcess5"/>
    <dgm:cxn modelId="{2836D06F-1ADD-FA4F-9E97-1662849AB5CF}" type="presParOf" srcId="{48BB8390-8593-D04A-A359-275700F7F651}" destId="{56666C4A-CC74-5E46-BB10-7F8193650478}" srcOrd="12" destOrd="0" presId="urn:microsoft.com/office/officeart/2005/8/layout/vProcess5"/>
    <dgm:cxn modelId="{87CB597C-7F6B-0B4C-BD4C-D0D350F7C976}" type="presParOf" srcId="{48BB8390-8593-D04A-A359-275700F7F651}" destId="{13FE84BE-B3D5-3247-8B73-B0710F44C210}" srcOrd="13" destOrd="0" presId="urn:microsoft.com/office/officeart/2005/8/layout/vProcess5"/>
    <dgm:cxn modelId="{B3061A81-70A7-C24D-A679-8A66C1F2B4A1}" type="presParOf" srcId="{48BB8390-8593-D04A-A359-275700F7F651}" destId="{B0D2B261-980E-914D-925A-BDEB78BD037D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8D8F1AB3-06DA-334C-A2FF-AB4B4E7DD699}" type="doc">
      <dgm:prSet loTypeId="urn:microsoft.com/office/officeart/2005/8/layout/cycle6" loCatId="cycle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FD5E207-8F2F-0A4E-A4DD-6BE83329F393}">
      <dgm:prSet phldrT="[Text]" custT="1"/>
      <dgm:spPr/>
      <dgm:t>
        <a:bodyPr/>
        <a:lstStyle/>
        <a:p>
          <a:r>
            <a:rPr lang="en-US" sz="1600" b="1" dirty="0" smtClean="0">
              <a:solidFill>
                <a:srgbClr val="000000"/>
              </a:solidFill>
            </a:rPr>
            <a:t>1. Discovery </a:t>
          </a:r>
          <a:r>
            <a:rPr lang="en-US" sz="1600" dirty="0" smtClean="0">
              <a:solidFill>
                <a:srgbClr val="000000"/>
              </a:solidFill>
            </a:rPr>
            <a:t>appreciate what is</a:t>
          </a:r>
        </a:p>
        <a:p>
          <a:r>
            <a:rPr lang="en-US" sz="1400" i="1" dirty="0" smtClean="0">
              <a:solidFill>
                <a:srgbClr val="000000"/>
              </a:solidFill>
            </a:rPr>
            <a:t>What has been a high point of the last week?</a:t>
          </a:r>
          <a:endParaRPr lang="en-US" sz="1400" dirty="0">
            <a:solidFill>
              <a:srgbClr val="000000"/>
            </a:solidFill>
          </a:endParaRPr>
        </a:p>
      </dgm:t>
    </dgm:pt>
    <dgm:pt modelId="{28C2A92F-AB9C-FB4B-B3B4-5F016CF4BF47}" type="parTrans" cxnId="{3C2B25E9-F117-0043-8C7B-478F0167517E}">
      <dgm:prSet/>
      <dgm:spPr/>
      <dgm:t>
        <a:bodyPr/>
        <a:lstStyle/>
        <a:p>
          <a:endParaRPr lang="en-US"/>
        </a:p>
      </dgm:t>
    </dgm:pt>
    <dgm:pt modelId="{4AA549A3-5313-F545-9E08-7C42A08313AB}" type="sibTrans" cxnId="{3C2B25E9-F117-0043-8C7B-478F0167517E}">
      <dgm:prSet/>
      <dgm:spPr/>
      <dgm:t>
        <a:bodyPr/>
        <a:lstStyle/>
        <a:p>
          <a:endParaRPr lang="en-US" dirty="0"/>
        </a:p>
      </dgm:t>
    </dgm:pt>
    <dgm:pt modelId="{138F802C-5924-6C4B-87B0-67C7C1649262}">
      <dgm:prSet phldrT="[Text]" custT="1"/>
      <dgm:spPr/>
      <dgm:t>
        <a:bodyPr/>
        <a:lstStyle/>
        <a:p>
          <a:r>
            <a:rPr lang="en-US" sz="1600" b="1" dirty="0" smtClean="0">
              <a:solidFill>
                <a:srgbClr val="000000"/>
              </a:solidFill>
            </a:rPr>
            <a:t>2. Dream </a:t>
          </a:r>
        </a:p>
        <a:p>
          <a:r>
            <a:rPr lang="en-US" sz="1600" dirty="0" smtClean="0">
              <a:solidFill>
                <a:srgbClr val="000000"/>
              </a:solidFill>
            </a:rPr>
            <a:t>imagine what might be</a:t>
          </a:r>
        </a:p>
        <a:p>
          <a:r>
            <a:rPr lang="en-US" sz="1400" i="1" dirty="0" smtClean="0">
              <a:solidFill>
                <a:srgbClr val="000000"/>
              </a:solidFill>
            </a:rPr>
            <a:t>What do you hope for</a:t>
          </a:r>
          <a:r>
            <a:rPr lang="en-US" sz="1100" i="1" dirty="0" smtClean="0">
              <a:solidFill>
                <a:srgbClr val="000000"/>
              </a:solidFill>
            </a:rPr>
            <a:t>?</a:t>
          </a:r>
          <a:endParaRPr lang="en-US" sz="1100" dirty="0">
            <a:solidFill>
              <a:srgbClr val="000000"/>
            </a:solidFill>
          </a:endParaRPr>
        </a:p>
      </dgm:t>
    </dgm:pt>
    <dgm:pt modelId="{CFF4508A-DA39-364D-9045-0ADA8613967E}" type="parTrans" cxnId="{7AEBF4A1-FACB-5443-B828-8773ABBCC703}">
      <dgm:prSet/>
      <dgm:spPr/>
      <dgm:t>
        <a:bodyPr/>
        <a:lstStyle/>
        <a:p>
          <a:endParaRPr lang="en-US"/>
        </a:p>
      </dgm:t>
    </dgm:pt>
    <dgm:pt modelId="{B7437A20-B81C-2546-9CD7-F3F17AB1D254}" type="sibTrans" cxnId="{7AEBF4A1-FACB-5443-B828-8773ABBCC703}">
      <dgm:prSet/>
      <dgm:spPr/>
      <dgm:t>
        <a:bodyPr/>
        <a:lstStyle/>
        <a:p>
          <a:endParaRPr lang="en-US" dirty="0"/>
        </a:p>
      </dgm:t>
    </dgm:pt>
    <dgm:pt modelId="{B54CE86C-D0F8-F344-A9C6-B386B48EA717}">
      <dgm:prSet phldrT="[Text]" custT="1"/>
      <dgm:spPr/>
      <dgm:t>
        <a:bodyPr/>
        <a:lstStyle/>
        <a:p>
          <a:r>
            <a:rPr lang="en-US" sz="1600" b="1" dirty="0" smtClean="0">
              <a:solidFill>
                <a:srgbClr val="000000"/>
              </a:solidFill>
            </a:rPr>
            <a:t>3. Design </a:t>
          </a:r>
        </a:p>
        <a:p>
          <a:r>
            <a:rPr lang="en-US" sz="1600" dirty="0" smtClean="0">
              <a:solidFill>
                <a:srgbClr val="000000"/>
              </a:solidFill>
            </a:rPr>
            <a:t>determine what should be</a:t>
          </a:r>
        </a:p>
        <a:p>
          <a:r>
            <a:rPr lang="en-US" sz="1400" i="1" dirty="0" smtClean="0">
              <a:solidFill>
                <a:srgbClr val="000000"/>
              </a:solidFill>
            </a:rPr>
            <a:t>What do you need to do to make this happen?</a:t>
          </a:r>
          <a:endParaRPr lang="en-US" sz="1400" dirty="0">
            <a:solidFill>
              <a:srgbClr val="000000"/>
            </a:solidFill>
          </a:endParaRPr>
        </a:p>
      </dgm:t>
    </dgm:pt>
    <dgm:pt modelId="{697FD1D5-3F7F-7345-BD80-DCA1C32DE824}" type="parTrans" cxnId="{38B5AF83-20B8-1747-9362-7DFC5B6C435A}">
      <dgm:prSet/>
      <dgm:spPr/>
      <dgm:t>
        <a:bodyPr/>
        <a:lstStyle/>
        <a:p>
          <a:endParaRPr lang="en-US"/>
        </a:p>
      </dgm:t>
    </dgm:pt>
    <dgm:pt modelId="{957AF281-0E9E-DA42-8437-4F6FCAE59542}" type="sibTrans" cxnId="{38B5AF83-20B8-1747-9362-7DFC5B6C435A}">
      <dgm:prSet/>
      <dgm:spPr/>
      <dgm:t>
        <a:bodyPr/>
        <a:lstStyle/>
        <a:p>
          <a:endParaRPr lang="en-US" dirty="0"/>
        </a:p>
      </dgm:t>
    </dgm:pt>
    <dgm:pt modelId="{1B0EADE5-268B-8545-80B5-40D5DBD10193}">
      <dgm:prSet phldrT="[Text]" custT="1"/>
      <dgm:spPr/>
      <dgm:t>
        <a:bodyPr/>
        <a:lstStyle/>
        <a:p>
          <a:r>
            <a:rPr lang="en-US" sz="1600" b="1" dirty="0" smtClean="0">
              <a:solidFill>
                <a:srgbClr val="000000"/>
              </a:solidFill>
            </a:rPr>
            <a:t>4. Deliver </a:t>
          </a:r>
        </a:p>
        <a:p>
          <a:r>
            <a:rPr lang="en-US" sz="1600" dirty="0" smtClean="0">
              <a:solidFill>
                <a:srgbClr val="000000"/>
              </a:solidFill>
            </a:rPr>
            <a:t>create what will be</a:t>
          </a:r>
        </a:p>
        <a:p>
          <a:r>
            <a:rPr lang="en-US" sz="1400" i="1" dirty="0" smtClean="0">
              <a:solidFill>
                <a:srgbClr val="000000"/>
              </a:solidFill>
            </a:rPr>
            <a:t>What will you do next?</a:t>
          </a:r>
          <a:endParaRPr lang="en-US" sz="1400" dirty="0">
            <a:solidFill>
              <a:srgbClr val="000000"/>
            </a:solidFill>
          </a:endParaRPr>
        </a:p>
      </dgm:t>
    </dgm:pt>
    <dgm:pt modelId="{0899B549-9AA0-B047-8B78-9B2432FCDA3D}" type="parTrans" cxnId="{D3AFB8CB-D34C-4F42-8EDC-2E691441D7EC}">
      <dgm:prSet/>
      <dgm:spPr/>
      <dgm:t>
        <a:bodyPr/>
        <a:lstStyle/>
        <a:p>
          <a:endParaRPr lang="en-US"/>
        </a:p>
      </dgm:t>
    </dgm:pt>
    <dgm:pt modelId="{0D195B55-EFC9-7A40-BBAC-DA9E3B9892A2}" type="sibTrans" cxnId="{D3AFB8CB-D34C-4F42-8EDC-2E691441D7EC}">
      <dgm:prSet/>
      <dgm:spPr/>
      <dgm:t>
        <a:bodyPr/>
        <a:lstStyle/>
        <a:p>
          <a:endParaRPr lang="en-US" dirty="0"/>
        </a:p>
      </dgm:t>
    </dgm:pt>
    <dgm:pt modelId="{4862E534-86A7-C04C-B99C-91763D8639CE}" type="pres">
      <dgm:prSet presAssocID="{8D8F1AB3-06DA-334C-A2FF-AB4B4E7DD699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BE28A73-0E24-B143-BB32-884CC7A8178C}" type="pres">
      <dgm:prSet presAssocID="{2FD5E207-8F2F-0A4E-A4DD-6BE83329F393}" presName="node" presStyleLbl="node1" presStyleIdx="0" presStyleCnt="4" custScaleX="1195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6718F4-176A-344A-8926-4576AF6D545C}" type="pres">
      <dgm:prSet presAssocID="{2FD5E207-8F2F-0A4E-A4DD-6BE83329F393}" presName="spNode" presStyleCnt="0"/>
      <dgm:spPr/>
      <dgm:t>
        <a:bodyPr/>
        <a:lstStyle/>
        <a:p>
          <a:endParaRPr lang="en-US"/>
        </a:p>
      </dgm:t>
    </dgm:pt>
    <dgm:pt modelId="{43A524BE-3C3C-1645-948E-0A82E0E2318E}" type="pres">
      <dgm:prSet presAssocID="{4AA549A3-5313-F545-9E08-7C42A08313AB}" presName="sibTrans" presStyleLbl="sibTrans1D1" presStyleIdx="0" presStyleCnt="4"/>
      <dgm:spPr/>
      <dgm:t>
        <a:bodyPr/>
        <a:lstStyle/>
        <a:p>
          <a:endParaRPr lang="en-US"/>
        </a:p>
      </dgm:t>
    </dgm:pt>
    <dgm:pt modelId="{2602D728-CE6F-2845-9FBB-A304E2E8ADBB}" type="pres">
      <dgm:prSet presAssocID="{138F802C-5924-6C4B-87B0-67C7C1649262}" presName="node" presStyleLbl="node1" presStyleIdx="1" presStyleCnt="4" custScaleX="112902" custScaleY="1285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F8A58F-2C60-AE4F-8557-3D4599EE9A31}" type="pres">
      <dgm:prSet presAssocID="{138F802C-5924-6C4B-87B0-67C7C1649262}" presName="spNode" presStyleCnt="0"/>
      <dgm:spPr/>
      <dgm:t>
        <a:bodyPr/>
        <a:lstStyle/>
        <a:p>
          <a:endParaRPr lang="en-US"/>
        </a:p>
      </dgm:t>
    </dgm:pt>
    <dgm:pt modelId="{BA054188-8F27-B045-A32E-54A02133179C}" type="pres">
      <dgm:prSet presAssocID="{B7437A20-B81C-2546-9CD7-F3F17AB1D254}" presName="sibTrans" presStyleLbl="sibTrans1D1" presStyleIdx="1" presStyleCnt="4"/>
      <dgm:spPr/>
      <dgm:t>
        <a:bodyPr/>
        <a:lstStyle/>
        <a:p>
          <a:endParaRPr lang="en-US"/>
        </a:p>
      </dgm:t>
    </dgm:pt>
    <dgm:pt modelId="{3662DCFE-EEBA-D140-A2DA-22F63E76757A}" type="pres">
      <dgm:prSet presAssocID="{B54CE86C-D0F8-F344-A9C6-B386B48EA717}" presName="node" presStyleLbl="node1" presStyleIdx="2" presStyleCnt="4" custScaleX="121795" custScaleY="13647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F5B72E-A351-1140-84FD-EC076A0B2FC7}" type="pres">
      <dgm:prSet presAssocID="{B54CE86C-D0F8-F344-A9C6-B386B48EA717}" presName="spNode" presStyleCnt="0"/>
      <dgm:spPr/>
      <dgm:t>
        <a:bodyPr/>
        <a:lstStyle/>
        <a:p>
          <a:endParaRPr lang="en-US"/>
        </a:p>
      </dgm:t>
    </dgm:pt>
    <dgm:pt modelId="{FB3E1AC5-CF1B-E646-8CB3-AE755DF4C8F8}" type="pres">
      <dgm:prSet presAssocID="{957AF281-0E9E-DA42-8437-4F6FCAE59542}" presName="sibTrans" presStyleLbl="sibTrans1D1" presStyleIdx="2" presStyleCnt="4"/>
      <dgm:spPr/>
      <dgm:t>
        <a:bodyPr/>
        <a:lstStyle/>
        <a:p>
          <a:endParaRPr lang="en-US"/>
        </a:p>
      </dgm:t>
    </dgm:pt>
    <dgm:pt modelId="{73F0C01C-E497-CE4B-B9B1-70300658EE22}" type="pres">
      <dgm:prSet presAssocID="{1B0EADE5-268B-8545-80B5-40D5DBD10193}" presName="node" presStyleLbl="node1" presStyleIdx="3" presStyleCnt="4" custScaleX="120181" custScaleY="1234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D05735-61C4-C548-9176-B1712BD7B440}" type="pres">
      <dgm:prSet presAssocID="{1B0EADE5-268B-8545-80B5-40D5DBD10193}" presName="spNode" presStyleCnt="0"/>
      <dgm:spPr/>
      <dgm:t>
        <a:bodyPr/>
        <a:lstStyle/>
        <a:p>
          <a:endParaRPr lang="en-US"/>
        </a:p>
      </dgm:t>
    </dgm:pt>
    <dgm:pt modelId="{27D7B462-82D9-B147-888B-34F67DA53099}" type="pres">
      <dgm:prSet presAssocID="{0D195B55-EFC9-7A40-BBAC-DA9E3B9892A2}" presName="sibTrans" presStyleLbl="sibTrans1D1" presStyleIdx="3" presStyleCnt="4"/>
      <dgm:spPr/>
      <dgm:t>
        <a:bodyPr/>
        <a:lstStyle/>
        <a:p>
          <a:endParaRPr lang="en-US"/>
        </a:p>
      </dgm:t>
    </dgm:pt>
  </dgm:ptLst>
  <dgm:cxnLst>
    <dgm:cxn modelId="{50DADCFC-461D-374F-8A08-FBCF263A7D23}" type="presOf" srcId="{957AF281-0E9E-DA42-8437-4F6FCAE59542}" destId="{FB3E1AC5-CF1B-E646-8CB3-AE755DF4C8F8}" srcOrd="0" destOrd="0" presId="urn:microsoft.com/office/officeart/2005/8/layout/cycle6"/>
    <dgm:cxn modelId="{BB3CF094-81DB-0041-858B-1AF4376805C2}" type="presOf" srcId="{4AA549A3-5313-F545-9E08-7C42A08313AB}" destId="{43A524BE-3C3C-1645-948E-0A82E0E2318E}" srcOrd="0" destOrd="0" presId="urn:microsoft.com/office/officeart/2005/8/layout/cycle6"/>
    <dgm:cxn modelId="{89034313-AAC3-D04C-B85C-7F52B2A3684F}" type="presOf" srcId="{8D8F1AB3-06DA-334C-A2FF-AB4B4E7DD699}" destId="{4862E534-86A7-C04C-B99C-91763D8639CE}" srcOrd="0" destOrd="0" presId="urn:microsoft.com/office/officeart/2005/8/layout/cycle6"/>
    <dgm:cxn modelId="{D3AFB8CB-D34C-4F42-8EDC-2E691441D7EC}" srcId="{8D8F1AB3-06DA-334C-A2FF-AB4B4E7DD699}" destId="{1B0EADE5-268B-8545-80B5-40D5DBD10193}" srcOrd="3" destOrd="0" parTransId="{0899B549-9AA0-B047-8B78-9B2432FCDA3D}" sibTransId="{0D195B55-EFC9-7A40-BBAC-DA9E3B9892A2}"/>
    <dgm:cxn modelId="{ADE8E599-24DB-C744-ACEF-5B5CF3C9990A}" type="presOf" srcId="{138F802C-5924-6C4B-87B0-67C7C1649262}" destId="{2602D728-CE6F-2845-9FBB-A304E2E8ADBB}" srcOrd="0" destOrd="0" presId="urn:microsoft.com/office/officeart/2005/8/layout/cycle6"/>
    <dgm:cxn modelId="{38B5AF83-20B8-1747-9362-7DFC5B6C435A}" srcId="{8D8F1AB3-06DA-334C-A2FF-AB4B4E7DD699}" destId="{B54CE86C-D0F8-F344-A9C6-B386B48EA717}" srcOrd="2" destOrd="0" parTransId="{697FD1D5-3F7F-7345-BD80-DCA1C32DE824}" sibTransId="{957AF281-0E9E-DA42-8437-4F6FCAE59542}"/>
    <dgm:cxn modelId="{3C7A9993-F56E-F44F-BFB1-D42C4F366DD5}" type="presOf" srcId="{0D195B55-EFC9-7A40-BBAC-DA9E3B9892A2}" destId="{27D7B462-82D9-B147-888B-34F67DA53099}" srcOrd="0" destOrd="0" presId="urn:microsoft.com/office/officeart/2005/8/layout/cycle6"/>
    <dgm:cxn modelId="{3C2B25E9-F117-0043-8C7B-478F0167517E}" srcId="{8D8F1AB3-06DA-334C-A2FF-AB4B4E7DD699}" destId="{2FD5E207-8F2F-0A4E-A4DD-6BE83329F393}" srcOrd="0" destOrd="0" parTransId="{28C2A92F-AB9C-FB4B-B3B4-5F016CF4BF47}" sibTransId="{4AA549A3-5313-F545-9E08-7C42A08313AB}"/>
    <dgm:cxn modelId="{7AEBF4A1-FACB-5443-B828-8773ABBCC703}" srcId="{8D8F1AB3-06DA-334C-A2FF-AB4B4E7DD699}" destId="{138F802C-5924-6C4B-87B0-67C7C1649262}" srcOrd="1" destOrd="0" parTransId="{CFF4508A-DA39-364D-9045-0ADA8613967E}" sibTransId="{B7437A20-B81C-2546-9CD7-F3F17AB1D254}"/>
    <dgm:cxn modelId="{75F93FDC-E74A-0A48-8F60-BAB03C26EEA8}" type="presOf" srcId="{B7437A20-B81C-2546-9CD7-F3F17AB1D254}" destId="{BA054188-8F27-B045-A32E-54A02133179C}" srcOrd="0" destOrd="0" presId="urn:microsoft.com/office/officeart/2005/8/layout/cycle6"/>
    <dgm:cxn modelId="{C4317258-5D27-DE4A-9197-CE44C551C258}" type="presOf" srcId="{B54CE86C-D0F8-F344-A9C6-B386B48EA717}" destId="{3662DCFE-EEBA-D140-A2DA-22F63E76757A}" srcOrd="0" destOrd="0" presId="urn:microsoft.com/office/officeart/2005/8/layout/cycle6"/>
    <dgm:cxn modelId="{D9C4A8FA-BB35-2B4A-A0B6-33FA6DC97A45}" type="presOf" srcId="{2FD5E207-8F2F-0A4E-A4DD-6BE83329F393}" destId="{3BE28A73-0E24-B143-BB32-884CC7A8178C}" srcOrd="0" destOrd="0" presId="urn:microsoft.com/office/officeart/2005/8/layout/cycle6"/>
    <dgm:cxn modelId="{93F11146-D894-174B-8AE0-88F07B2C8B01}" type="presOf" srcId="{1B0EADE5-268B-8545-80B5-40D5DBD10193}" destId="{73F0C01C-E497-CE4B-B9B1-70300658EE22}" srcOrd="0" destOrd="0" presId="urn:microsoft.com/office/officeart/2005/8/layout/cycle6"/>
    <dgm:cxn modelId="{768CD389-5351-5A42-9F3D-85B80DE19F1A}" type="presParOf" srcId="{4862E534-86A7-C04C-B99C-91763D8639CE}" destId="{3BE28A73-0E24-B143-BB32-884CC7A8178C}" srcOrd="0" destOrd="0" presId="urn:microsoft.com/office/officeart/2005/8/layout/cycle6"/>
    <dgm:cxn modelId="{01BC296E-B0B7-9546-8855-43196337C7CF}" type="presParOf" srcId="{4862E534-86A7-C04C-B99C-91763D8639CE}" destId="{156718F4-176A-344A-8926-4576AF6D545C}" srcOrd="1" destOrd="0" presId="urn:microsoft.com/office/officeart/2005/8/layout/cycle6"/>
    <dgm:cxn modelId="{E9DF3BA4-3E1B-3B4B-89B2-A5BE2793198E}" type="presParOf" srcId="{4862E534-86A7-C04C-B99C-91763D8639CE}" destId="{43A524BE-3C3C-1645-948E-0A82E0E2318E}" srcOrd="2" destOrd="0" presId="urn:microsoft.com/office/officeart/2005/8/layout/cycle6"/>
    <dgm:cxn modelId="{B471A5D1-0DEE-F04E-A08E-2BC644585056}" type="presParOf" srcId="{4862E534-86A7-C04C-B99C-91763D8639CE}" destId="{2602D728-CE6F-2845-9FBB-A304E2E8ADBB}" srcOrd="3" destOrd="0" presId="urn:microsoft.com/office/officeart/2005/8/layout/cycle6"/>
    <dgm:cxn modelId="{AF401ACD-7ED7-C246-9244-8B225EB9B2D8}" type="presParOf" srcId="{4862E534-86A7-C04C-B99C-91763D8639CE}" destId="{C0F8A58F-2C60-AE4F-8557-3D4599EE9A31}" srcOrd="4" destOrd="0" presId="urn:microsoft.com/office/officeart/2005/8/layout/cycle6"/>
    <dgm:cxn modelId="{8378D00E-0AD0-8547-8141-0B1A6D73613A}" type="presParOf" srcId="{4862E534-86A7-C04C-B99C-91763D8639CE}" destId="{BA054188-8F27-B045-A32E-54A02133179C}" srcOrd="5" destOrd="0" presId="urn:microsoft.com/office/officeart/2005/8/layout/cycle6"/>
    <dgm:cxn modelId="{0B41B700-E41A-4A4C-BCDB-8AEBA246705A}" type="presParOf" srcId="{4862E534-86A7-C04C-B99C-91763D8639CE}" destId="{3662DCFE-EEBA-D140-A2DA-22F63E76757A}" srcOrd="6" destOrd="0" presId="urn:microsoft.com/office/officeart/2005/8/layout/cycle6"/>
    <dgm:cxn modelId="{D234F206-E094-1F40-A401-169631D08722}" type="presParOf" srcId="{4862E534-86A7-C04C-B99C-91763D8639CE}" destId="{66F5B72E-A351-1140-84FD-EC076A0B2FC7}" srcOrd="7" destOrd="0" presId="urn:microsoft.com/office/officeart/2005/8/layout/cycle6"/>
    <dgm:cxn modelId="{86BD3C41-45C1-9141-8C80-C135A154DB50}" type="presParOf" srcId="{4862E534-86A7-C04C-B99C-91763D8639CE}" destId="{FB3E1AC5-CF1B-E646-8CB3-AE755DF4C8F8}" srcOrd="8" destOrd="0" presId="urn:microsoft.com/office/officeart/2005/8/layout/cycle6"/>
    <dgm:cxn modelId="{DF4984FD-6B97-5143-8611-D97F3C61B991}" type="presParOf" srcId="{4862E534-86A7-C04C-B99C-91763D8639CE}" destId="{73F0C01C-E497-CE4B-B9B1-70300658EE22}" srcOrd="9" destOrd="0" presId="urn:microsoft.com/office/officeart/2005/8/layout/cycle6"/>
    <dgm:cxn modelId="{FB0B9B8A-2FA6-6444-9BA3-0AA971C7537E}" type="presParOf" srcId="{4862E534-86A7-C04C-B99C-91763D8639CE}" destId="{78D05735-61C4-C548-9176-B1712BD7B440}" srcOrd="10" destOrd="0" presId="urn:microsoft.com/office/officeart/2005/8/layout/cycle6"/>
    <dgm:cxn modelId="{5A7A5690-E2F1-794E-97BF-AB8E12F5A786}" type="presParOf" srcId="{4862E534-86A7-C04C-B99C-91763D8639CE}" destId="{27D7B462-82D9-B147-888B-34F67DA53099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C0C0F33B-2FBF-1347-B90C-13B6DDD0F52F}" type="doc">
      <dgm:prSet loTypeId="urn:microsoft.com/office/officeart/2005/8/layout/process4" loCatId="process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8FF4BE9-71BF-6A47-867C-EF6ABB7B5E49}">
      <dgm:prSet phldrT="[Text]" custT="1"/>
      <dgm:spPr/>
      <dgm:t>
        <a:bodyPr/>
        <a:lstStyle/>
        <a:p>
          <a:r>
            <a:rPr lang="en-US" sz="1800" i="1" dirty="0">
              <a:latin typeface="+mn-lt"/>
              <a:cs typeface="Palatino"/>
            </a:rPr>
            <a:t>What have we tried?</a:t>
          </a:r>
        </a:p>
      </dgm:t>
    </dgm:pt>
    <dgm:pt modelId="{BD75A8CA-C370-0642-9E65-1C0494BF93D1}" type="parTrans" cxnId="{17DD60D4-F7BD-FD4D-B398-C3CADF26458B}">
      <dgm:prSet/>
      <dgm:spPr/>
      <dgm:t>
        <a:bodyPr/>
        <a:lstStyle/>
        <a:p>
          <a:endParaRPr lang="en-US"/>
        </a:p>
      </dgm:t>
    </dgm:pt>
    <dgm:pt modelId="{7C095175-C66D-9749-9E96-AFC3FE4F2C81}" type="sibTrans" cxnId="{17DD60D4-F7BD-FD4D-B398-C3CADF26458B}">
      <dgm:prSet/>
      <dgm:spPr/>
      <dgm:t>
        <a:bodyPr/>
        <a:lstStyle/>
        <a:p>
          <a:endParaRPr lang="en-US"/>
        </a:p>
      </dgm:t>
    </dgm:pt>
    <dgm:pt modelId="{481D118E-EA44-8341-AFAE-8CE71D108B7D}">
      <dgm:prSet phldrT="[Text]" custT="1"/>
      <dgm:spPr/>
      <dgm:t>
        <a:bodyPr/>
        <a:lstStyle/>
        <a:p>
          <a:r>
            <a:rPr lang="en-US" sz="1800" i="1" dirty="0">
              <a:latin typeface="+mn-lt"/>
              <a:cs typeface="Palatino"/>
            </a:rPr>
            <a:t>What have we learned?</a:t>
          </a:r>
        </a:p>
      </dgm:t>
    </dgm:pt>
    <dgm:pt modelId="{4E7C7331-C407-8C40-B787-360D6B016751}" type="parTrans" cxnId="{303C880F-7674-864B-8D56-0E7072F03C75}">
      <dgm:prSet/>
      <dgm:spPr/>
      <dgm:t>
        <a:bodyPr/>
        <a:lstStyle/>
        <a:p>
          <a:endParaRPr lang="en-US"/>
        </a:p>
      </dgm:t>
    </dgm:pt>
    <dgm:pt modelId="{C71E36FE-606C-364C-A20A-86AF6BD7F6B6}" type="sibTrans" cxnId="{303C880F-7674-864B-8D56-0E7072F03C75}">
      <dgm:prSet/>
      <dgm:spPr/>
      <dgm:t>
        <a:bodyPr/>
        <a:lstStyle/>
        <a:p>
          <a:endParaRPr lang="en-US"/>
        </a:p>
      </dgm:t>
    </dgm:pt>
    <dgm:pt modelId="{68D2EF0F-078E-3441-9453-8BB99598BECA}">
      <dgm:prSet phldrT="[Text]" custT="1"/>
      <dgm:spPr/>
      <dgm:t>
        <a:bodyPr/>
        <a:lstStyle/>
        <a:p>
          <a:r>
            <a:rPr lang="en-US" sz="1800" i="1" dirty="0">
              <a:latin typeface="+mn-lt"/>
              <a:cs typeface="Palatino"/>
            </a:rPr>
            <a:t>What are we pleased about?</a:t>
          </a:r>
        </a:p>
      </dgm:t>
    </dgm:pt>
    <dgm:pt modelId="{7464D685-E871-0843-92A7-54B10026CFAF}" type="parTrans" cxnId="{4A9AE8AB-B2F2-2243-942D-E5A605594909}">
      <dgm:prSet/>
      <dgm:spPr/>
      <dgm:t>
        <a:bodyPr/>
        <a:lstStyle/>
        <a:p>
          <a:endParaRPr lang="en-US"/>
        </a:p>
      </dgm:t>
    </dgm:pt>
    <dgm:pt modelId="{EECDC471-218C-0F4B-B364-3F9E11EF534F}" type="sibTrans" cxnId="{4A9AE8AB-B2F2-2243-942D-E5A605594909}">
      <dgm:prSet/>
      <dgm:spPr/>
      <dgm:t>
        <a:bodyPr/>
        <a:lstStyle/>
        <a:p>
          <a:endParaRPr lang="en-US"/>
        </a:p>
      </dgm:t>
    </dgm:pt>
    <dgm:pt modelId="{F309A07B-835F-154A-9E7A-CD50461981E4}">
      <dgm:prSet phldrT="[Text]" custT="1"/>
      <dgm:spPr/>
      <dgm:t>
        <a:bodyPr/>
        <a:lstStyle/>
        <a:p>
          <a:r>
            <a:rPr lang="en-US" sz="1800" i="1" dirty="0">
              <a:latin typeface="+mn-lt"/>
              <a:cs typeface="Palatino"/>
            </a:rPr>
            <a:t>What are we concerned about?</a:t>
          </a:r>
        </a:p>
      </dgm:t>
    </dgm:pt>
    <dgm:pt modelId="{16C2B032-27EF-DC46-BDEF-9AE2813DFBD0}" type="parTrans" cxnId="{E32420BB-FD92-DE4F-B525-83B462AF0D55}">
      <dgm:prSet/>
      <dgm:spPr/>
      <dgm:t>
        <a:bodyPr/>
        <a:lstStyle/>
        <a:p>
          <a:endParaRPr lang="en-US"/>
        </a:p>
      </dgm:t>
    </dgm:pt>
    <dgm:pt modelId="{52593EBC-E8CA-8A4D-844C-B73BE03D7E8B}" type="sibTrans" cxnId="{E32420BB-FD92-DE4F-B525-83B462AF0D55}">
      <dgm:prSet/>
      <dgm:spPr/>
      <dgm:t>
        <a:bodyPr/>
        <a:lstStyle/>
        <a:p>
          <a:endParaRPr lang="en-US"/>
        </a:p>
      </dgm:t>
    </dgm:pt>
    <dgm:pt modelId="{2B2F6AE5-D591-C346-BDE7-9BBADB27420F}">
      <dgm:prSet phldrT="[Text]" custT="1"/>
      <dgm:spPr/>
      <dgm:t>
        <a:bodyPr/>
        <a:lstStyle/>
        <a:p>
          <a:r>
            <a:rPr lang="en-US" sz="1800" smtClean="0">
              <a:solidFill>
                <a:srgbClr val="3366FF"/>
              </a:solidFill>
              <a:latin typeface="+mn-lt"/>
              <a:cs typeface="Palatino"/>
            </a:rPr>
            <a:t>Plus 1 </a:t>
          </a:r>
          <a:r>
            <a:rPr lang="en-US" sz="1800" smtClean="0">
              <a:latin typeface="+mn-lt"/>
              <a:cs typeface="Palatino"/>
            </a:rPr>
            <a:t>- </a:t>
          </a:r>
          <a:r>
            <a:rPr lang="en-US" sz="1800" i="1" smtClean="0">
              <a:latin typeface="+mn-lt"/>
              <a:cs typeface="Palatino"/>
            </a:rPr>
            <a:t>What will we do next?</a:t>
          </a:r>
          <a:endParaRPr lang="en-US" sz="1800" i="1" dirty="0">
            <a:latin typeface="+mn-lt"/>
            <a:cs typeface="Palatino"/>
          </a:endParaRPr>
        </a:p>
      </dgm:t>
    </dgm:pt>
    <dgm:pt modelId="{BB2F001D-AE54-DE41-ACB4-EAA281155211}" type="parTrans" cxnId="{E6E714AB-B246-0248-8404-3E07FEB1049F}">
      <dgm:prSet/>
      <dgm:spPr/>
      <dgm:t>
        <a:bodyPr/>
        <a:lstStyle/>
        <a:p>
          <a:endParaRPr lang="en-US"/>
        </a:p>
      </dgm:t>
    </dgm:pt>
    <dgm:pt modelId="{FD86C515-8617-7547-B24B-075351130444}" type="sibTrans" cxnId="{E6E714AB-B246-0248-8404-3E07FEB1049F}">
      <dgm:prSet/>
      <dgm:spPr/>
      <dgm:t>
        <a:bodyPr/>
        <a:lstStyle/>
        <a:p>
          <a:endParaRPr lang="en-US"/>
        </a:p>
      </dgm:t>
    </dgm:pt>
    <dgm:pt modelId="{73CBBFE3-E0A2-334A-81CF-F050C5B0801C}">
      <dgm:prSet phldrT="[Text]" custT="1"/>
      <dgm:spPr/>
      <dgm:t>
        <a:bodyPr/>
        <a:lstStyle/>
        <a:p>
          <a:r>
            <a:rPr lang="en-US" sz="1800" smtClean="0">
              <a:solidFill>
                <a:srgbClr val="800000"/>
              </a:solidFill>
              <a:latin typeface="+mn-lt"/>
              <a:cs typeface="Palatino"/>
            </a:rPr>
            <a:t>Plus 2 </a:t>
          </a:r>
          <a:r>
            <a:rPr lang="en-US" sz="1800" smtClean="0">
              <a:latin typeface="+mn-lt"/>
              <a:cs typeface="Palatino"/>
            </a:rPr>
            <a:t>- </a:t>
          </a:r>
          <a:r>
            <a:rPr lang="en-US" sz="1800" i="1" smtClean="0">
              <a:latin typeface="+mn-lt"/>
              <a:cs typeface="Palatino"/>
            </a:rPr>
            <a:t>How will we share this with others?</a:t>
          </a:r>
          <a:endParaRPr lang="en-US" sz="1800" i="1" dirty="0">
            <a:latin typeface="+mn-lt"/>
            <a:cs typeface="Palatino"/>
          </a:endParaRPr>
        </a:p>
      </dgm:t>
    </dgm:pt>
    <dgm:pt modelId="{6AA5D9A1-6183-7842-9BC5-FE5625DBB382}" type="parTrans" cxnId="{B91C4533-6E6A-074A-89CA-ABD6E9BBEE48}">
      <dgm:prSet/>
      <dgm:spPr/>
      <dgm:t>
        <a:bodyPr/>
        <a:lstStyle/>
        <a:p>
          <a:endParaRPr lang="en-US"/>
        </a:p>
      </dgm:t>
    </dgm:pt>
    <dgm:pt modelId="{B0426EF7-2DB1-7849-9B27-991DC12EA0BF}" type="sibTrans" cxnId="{B91C4533-6E6A-074A-89CA-ABD6E9BBEE48}">
      <dgm:prSet/>
      <dgm:spPr/>
      <dgm:t>
        <a:bodyPr/>
        <a:lstStyle/>
        <a:p>
          <a:endParaRPr lang="en-US"/>
        </a:p>
      </dgm:t>
    </dgm:pt>
    <dgm:pt modelId="{8220ED90-2EDF-AF46-9346-4CCC363386F0}">
      <dgm:prSet phldrT="[Text]" custT="1"/>
      <dgm:spPr/>
      <dgm:t>
        <a:bodyPr/>
        <a:lstStyle/>
        <a:p>
          <a:r>
            <a:rPr lang="en-US" sz="1800" smtClean="0">
              <a:solidFill>
                <a:srgbClr val="2A733D"/>
              </a:solidFill>
              <a:latin typeface="+mn-lt"/>
              <a:cs typeface="Palatino"/>
            </a:rPr>
            <a:t>Plus 3 </a:t>
          </a:r>
          <a:r>
            <a:rPr lang="en-US" sz="1800" smtClean="0">
              <a:latin typeface="+mn-lt"/>
            </a:rPr>
            <a:t>- </a:t>
          </a:r>
          <a:r>
            <a:rPr lang="en-US" sz="1800" i="1" smtClean="0">
              <a:latin typeface="+mn-lt"/>
            </a:rPr>
            <a:t>What are the implications for the service/support system</a:t>
          </a:r>
          <a:r>
            <a:rPr lang="en-US" sz="1400" i="1" smtClean="0"/>
            <a:t>?</a:t>
          </a:r>
          <a:endParaRPr lang="en-US" sz="1400" i="1" dirty="0"/>
        </a:p>
      </dgm:t>
    </dgm:pt>
    <dgm:pt modelId="{FDA7A917-F533-A749-B711-12D66474CFEB}" type="parTrans" cxnId="{7E6AC9ED-2A8D-234B-9B77-3CE6077115C6}">
      <dgm:prSet/>
      <dgm:spPr/>
      <dgm:t>
        <a:bodyPr/>
        <a:lstStyle/>
        <a:p>
          <a:endParaRPr lang="en-US"/>
        </a:p>
      </dgm:t>
    </dgm:pt>
    <dgm:pt modelId="{CD54924C-912A-874F-9583-5E8247FEF12C}" type="sibTrans" cxnId="{7E6AC9ED-2A8D-234B-9B77-3CE6077115C6}">
      <dgm:prSet/>
      <dgm:spPr/>
      <dgm:t>
        <a:bodyPr/>
        <a:lstStyle/>
        <a:p>
          <a:endParaRPr lang="en-US"/>
        </a:p>
      </dgm:t>
    </dgm:pt>
    <dgm:pt modelId="{D2E51F05-6735-9249-BE0E-2252E694FA4D}" type="pres">
      <dgm:prSet presAssocID="{C0C0F33B-2FBF-1347-B90C-13B6DDD0F52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88C97A0-79DB-5849-86CC-054631FE9A24}" type="pres">
      <dgm:prSet presAssocID="{8220ED90-2EDF-AF46-9346-4CCC363386F0}" presName="boxAndChildren" presStyleCnt="0"/>
      <dgm:spPr/>
      <dgm:t>
        <a:bodyPr/>
        <a:lstStyle/>
        <a:p>
          <a:endParaRPr lang="en-US"/>
        </a:p>
      </dgm:t>
    </dgm:pt>
    <dgm:pt modelId="{A0E4E983-911B-3146-851F-CD6DC5CB8B31}" type="pres">
      <dgm:prSet presAssocID="{8220ED90-2EDF-AF46-9346-4CCC363386F0}" presName="parentTextBox" presStyleLbl="node1" presStyleIdx="0" presStyleCnt="7"/>
      <dgm:spPr/>
      <dgm:t>
        <a:bodyPr/>
        <a:lstStyle/>
        <a:p>
          <a:endParaRPr lang="en-US"/>
        </a:p>
      </dgm:t>
    </dgm:pt>
    <dgm:pt modelId="{32C5EFD5-86D8-C044-ABDF-6D93D797637B}" type="pres">
      <dgm:prSet presAssocID="{B0426EF7-2DB1-7849-9B27-991DC12EA0BF}" presName="sp" presStyleCnt="0"/>
      <dgm:spPr/>
      <dgm:t>
        <a:bodyPr/>
        <a:lstStyle/>
        <a:p>
          <a:endParaRPr lang="en-US"/>
        </a:p>
      </dgm:t>
    </dgm:pt>
    <dgm:pt modelId="{B97579CD-DBF1-4749-8276-4303CB147B2E}" type="pres">
      <dgm:prSet presAssocID="{73CBBFE3-E0A2-334A-81CF-F050C5B0801C}" presName="arrowAndChildren" presStyleCnt="0"/>
      <dgm:spPr/>
      <dgm:t>
        <a:bodyPr/>
        <a:lstStyle/>
        <a:p>
          <a:endParaRPr lang="en-US"/>
        </a:p>
      </dgm:t>
    </dgm:pt>
    <dgm:pt modelId="{BE6954A9-A7B6-4B41-9208-848FBCA1265A}" type="pres">
      <dgm:prSet presAssocID="{73CBBFE3-E0A2-334A-81CF-F050C5B0801C}" presName="parentTextArrow" presStyleLbl="node1" presStyleIdx="1" presStyleCnt="7"/>
      <dgm:spPr/>
      <dgm:t>
        <a:bodyPr/>
        <a:lstStyle/>
        <a:p>
          <a:endParaRPr lang="en-US"/>
        </a:p>
      </dgm:t>
    </dgm:pt>
    <dgm:pt modelId="{813E322E-6DA7-D649-9FDF-D207D7E82AC2}" type="pres">
      <dgm:prSet presAssocID="{FD86C515-8617-7547-B24B-075351130444}" presName="sp" presStyleCnt="0"/>
      <dgm:spPr/>
      <dgm:t>
        <a:bodyPr/>
        <a:lstStyle/>
        <a:p>
          <a:endParaRPr lang="en-US"/>
        </a:p>
      </dgm:t>
    </dgm:pt>
    <dgm:pt modelId="{868DA26A-ECC9-1A46-9C9A-A7C9AA8784F0}" type="pres">
      <dgm:prSet presAssocID="{2B2F6AE5-D591-C346-BDE7-9BBADB27420F}" presName="arrowAndChildren" presStyleCnt="0"/>
      <dgm:spPr/>
      <dgm:t>
        <a:bodyPr/>
        <a:lstStyle/>
        <a:p>
          <a:endParaRPr lang="en-US"/>
        </a:p>
      </dgm:t>
    </dgm:pt>
    <dgm:pt modelId="{C1FB4A02-6BF2-8D4B-B568-6E6F180EC463}" type="pres">
      <dgm:prSet presAssocID="{2B2F6AE5-D591-C346-BDE7-9BBADB27420F}" presName="parentTextArrow" presStyleLbl="node1" presStyleIdx="2" presStyleCnt="7"/>
      <dgm:spPr/>
      <dgm:t>
        <a:bodyPr/>
        <a:lstStyle/>
        <a:p>
          <a:endParaRPr lang="en-US"/>
        </a:p>
      </dgm:t>
    </dgm:pt>
    <dgm:pt modelId="{947CF8FA-2551-3546-A858-4B1B1FB1FF16}" type="pres">
      <dgm:prSet presAssocID="{52593EBC-E8CA-8A4D-844C-B73BE03D7E8B}" presName="sp" presStyleCnt="0"/>
      <dgm:spPr/>
      <dgm:t>
        <a:bodyPr/>
        <a:lstStyle/>
        <a:p>
          <a:endParaRPr lang="en-US"/>
        </a:p>
      </dgm:t>
    </dgm:pt>
    <dgm:pt modelId="{D1A455F2-338C-E24F-9E2B-B35DDA5D31FD}" type="pres">
      <dgm:prSet presAssocID="{F309A07B-835F-154A-9E7A-CD50461981E4}" presName="arrowAndChildren" presStyleCnt="0"/>
      <dgm:spPr/>
      <dgm:t>
        <a:bodyPr/>
        <a:lstStyle/>
        <a:p>
          <a:endParaRPr lang="en-US"/>
        </a:p>
      </dgm:t>
    </dgm:pt>
    <dgm:pt modelId="{53614B21-5A37-2A4A-A9FD-1AFD0B4267CD}" type="pres">
      <dgm:prSet presAssocID="{F309A07B-835F-154A-9E7A-CD50461981E4}" presName="parentTextArrow" presStyleLbl="node1" presStyleIdx="3" presStyleCnt="7"/>
      <dgm:spPr/>
      <dgm:t>
        <a:bodyPr/>
        <a:lstStyle/>
        <a:p>
          <a:endParaRPr lang="en-US"/>
        </a:p>
      </dgm:t>
    </dgm:pt>
    <dgm:pt modelId="{39F9B5EE-3B8C-2845-9FC9-1E4FFE43BA02}" type="pres">
      <dgm:prSet presAssocID="{EECDC471-218C-0F4B-B364-3F9E11EF534F}" presName="sp" presStyleCnt="0"/>
      <dgm:spPr/>
      <dgm:t>
        <a:bodyPr/>
        <a:lstStyle/>
        <a:p>
          <a:endParaRPr lang="en-US"/>
        </a:p>
      </dgm:t>
    </dgm:pt>
    <dgm:pt modelId="{78FEC8F2-AF4A-1644-9E29-840564C9A1B4}" type="pres">
      <dgm:prSet presAssocID="{68D2EF0F-078E-3441-9453-8BB99598BECA}" presName="arrowAndChildren" presStyleCnt="0"/>
      <dgm:spPr/>
      <dgm:t>
        <a:bodyPr/>
        <a:lstStyle/>
        <a:p>
          <a:endParaRPr lang="en-US"/>
        </a:p>
      </dgm:t>
    </dgm:pt>
    <dgm:pt modelId="{9E514343-04F6-CF40-A461-AFDD181B98D6}" type="pres">
      <dgm:prSet presAssocID="{68D2EF0F-078E-3441-9453-8BB99598BECA}" presName="parentTextArrow" presStyleLbl="node1" presStyleIdx="4" presStyleCnt="7"/>
      <dgm:spPr/>
      <dgm:t>
        <a:bodyPr/>
        <a:lstStyle/>
        <a:p>
          <a:endParaRPr lang="en-US"/>
        </a:p>
      </dgm:t>
    </dgm:pt>
    <dgm:pt modelId="{3C5485E0-3F95-4040-A349-431456583D86}" type="pres">
      <dgm:prSet presAssocID="{C71E36FE-606C-364C-A20A-86AF6BD7F6B6}" presName="sp" presStyleCnt="0"/>
      <dgm:spPr/>
      <dgm:t>
        <a:bodyPr/>
        <a:lstStyle/>
        <a:p>
          <a:endParaRPr lang="en-US"/>
        </a:p>
      </dgm:t>
    </dgm:pt>
    <dgm:pt modelId="{54FA27E7-DC27-5E4F-8B7D-6BE6F8B6FB5A}" type="pres">
      <dgm:prSet presAssocID="{481D118E-EA44-8341-AFAE-8CE71D108B7D}" presName="arrowAndChildren" presStyleCnt="0"/>
      <dgm:spPr/>
      <dgm:t>
        <a:bodyPr/>
        <a:lstStyle/>
        <a:p>
          <a:endParaRPr lang="en-US"/>
        </a:p>
      </dgm:t>
    </dgm:pt>
    <dgm:pt modelId="{4228EC13-9B34-7B44-BE1E-D7E7DE433829}" type="pres">
      <dgm:prSet presAssocID="{481D118E-EA44-8341-AFAE-8CE71D108B7D}" presName="parentTextArrow" presStyleLbl="node1" presStyleIdx="5" presStyleCnt="7"/>
      <dgm:spPr/>
      <dgm:t>
        <a:bodyPr/>
        <a:lstStyle/>
        <a:p>
          <a:endParaRPr lang="en-US"/>
        </a:p>
      </dgm:t>
    </dgm:pt>
    <dgm:pt modelId="{93ABE136-6670-D34B-96E3-703F2972A80B}" type="pres">
      <dgm:prSet presAssocID="{7C095175-C66D-9749-9E96-AFC3FE4F2C81}" presName="sp" presStyleCnt="0"/>
      <dgm:spPr/>
      <dgm:t>
        <a:bodyPr/>
        <a:lstStyle/>
        <a:p>
          <a:endParaRPr lang="en-US"/>
        </a:p>
      </dgm:t>
    </dgm:pt>
    <dgm:pt modelId="{9023DC6B-3DC3-6F44-B1B6-D0B0EC3D40BC}" type="pres">
      <dgm:prSet presAssocID="{48FF4BE9-71BF-6A47-867C-EF6ABB7B5E49}" presName="arrowAndChildren" presStyleCnt="0"/>
      <dgm:spPr/>
      <dgm:t>
        <a:bodyPr/>
        <a:lstStyle/>
        <a:p>
          <a:endParaRPr lang="en-US"/>
        </a:p>
      </dgm:t>
    </dgm:pt>
    <dgm:pt modelId="{8D8418C2-3097-D94F-B729-615D769CDCD9}" type="pres">
      <dgm:prSet presAssocID="{48FF4BE9-71BF-6A47-867C-EF6ABB7B5E49}" presName="parentTextArrow" presStyleLbl="node1" presStyleIdx="6" presStyleCnt="7"/>
      <dgm:spPr/>
      <dgm:t>
        <a:bodyPr/>
        <a:lstStyle/>
        <a:p>
          <a:endParaRPr lang="en-US"/>
        </a:p>
      </dgm:t>
    </dgm:pt>
  </dgm:ptLst>
  <dgm:cxnLst>
    <dgm:cxn modelId="{B954D3ED-3F0B-264B-9234-F639B8259840}" type="presOf" srcId="{8220ED90-2EDF-AF46-9346-4CCC363386F0}" destId="{A0E4E983-911B-3146-851F-CD6DC5CB8B31}" srcOrd="0" destOrd="0" presId="urn:microsoft.com/office/officeart/2005/8/layout/process4"/>
    <dgm:cxn modelId="{1E3ACCCF-9EAD-F74A-A641-18453E1CCA38}" type="presOf" srcId="{68D2EF0F-078E-3441-9453-8BB99598BECA}" destId="{9E514343-04F6-CF40-A461-AFDD181B98D6}" srcOrd="0" destOrd="0" presId="urn:microsoft.com/office/officeart/2005/8/layout/process4"/>
    <dgm:cxn modelId="{B91C4533-6E6A-074A-89CA-ABD6E9BBEE48}" srcId="{C0C0F33B-2FBF-1347-B90C-13B6DDD0F52F}" destId="{73CBBFE3-E0A2-334A-81CF-F050C5B0801C}" srcOrd="5" destOrd="0" parTransId="{6AA5D9A1-6183-7842-9BC5-FE5625DBB382}" sibTransId="{B0426EF7-2DB1-7849-9B27-991DC12EA0BF}"/>
    <dgm:cxn modelId="{3470BBB8-4A49-B947-A86B-64405172A422}" type="presOf" srcId="{F309A07B-835F-154A-9E7A-CD50461981E4}" destId="{53614B21-5A37-2A4A-A9FD-1AFD0B4267CD}" srcOrd="0" destOrd="0" presId="urn:microsoft.com/office/officeart/2005/8/layout/process4"/>
    <dgm:cxn modelId="{FFA5A029-6653-8249-B367-3F52C54BB77F}" type="presOf" srcId="{C0C0F33B-2FBF-1347-B90C-13B6DDD0F52F}" destId="{D2E51F05-6735-9249-BE0E-2252E694FA4D}" srcOrd="0" destOrd="0" presId="urn:microsoft.com/office/officeart/2005/8/layout/process4"/>
    <dgm:cxn modelId="{10228A4A-194C-CB4C-A69A-D98513E32E59}" type="presOf" srcId="{73CBBFE3-E0A2-334A-81CF-F050C5B0801C}" destId="{BE6954A9-A7B6-4B41-9208-848FBCA1265A}" srcOrd="0" destOrd="0" presId="urn:microsoft.com/office/officeart/2005/8/layout/process4"/>
    <dgm:cxn modelId="{7E6AC9ED-2A8D-234B-9B77-3CE6077115C6}" srcId="{C0C0F33B-2FBF-1347-B90C-13B6DDD0F52F}" destId="{8220ED90-2EDF-AF46-9346-4CCC363386F0}" srcOrd="6" destOrd="0" parTransId="{FDA7A917-F533-A749-B711-12D66474CFEB}" sibTransId="{CD54924C-912A-874F-9583-5E8247FEF12C}"/>
    <dgm:cxn modelId="{9AF32614-C0CB-6E47-A0F7-E1AC9DD7E5D3}" type="presOf" srcId="{2B2F6AE5-D591-C346-BDE7-9BBADB27420F}" destId="{C1FB4A02-6BF2-8D4B-B568-6E6F180EC463}" srcOrd="0" destOrd="0" presId="urn:microsoft.com/office/officeart/2005/8/layout/process4"/>
    <dgm:cxn modelId="{303C880F-7674-864B-8D56-0E7072F03C75}" srcId="{C0C0F33B-2FBF-1347-B90C-13B6DDD0F52F}" destId="{481D118E-EA44-8341-AFAE-8CE71D108B7D}" srcOrd="1" destOrd="0" parTransId="{4E7C7331-C407-8C40-B787-360D6B016751}" sibTransId="{C71E36FE-606C-364C-A20A-86AF6BD7F6B6}"/>
    <dgm:cxn modelId="{17DD60D4-F7BD-FD4D-B398-C3CADF26458B}" srcId="{C0C0F33B-2FBF-1347-B90C-13B6DDD0F52F}" destId="{48FF4BE9-71BF-6A47-867C-EF6ABB7B5E49}" srcOrd="0" destOrd="0" parTransId="{BD75A8CA-C370-0642-9E65-1C0494BF93D1}" sibTransId="{7C095175-C66D-9749-9E96-AFC3FE4F2C81}"/>
    <dgm:cxn modelId="{4A9AE8AB-B2F2-2243-942D-E5A605594909}" srcId="{C0C0F33B-2FBF-1347-B90C-13B6DDD0F52F}" destId="{68D2EF0F-078E-3441-9453-8BB99598BECA}" srcOrd="2" destOrd="0" parTransId="{7464D685-E871-0843-92A7-54B10026CFAF}" sibTransId="{EECDC471-218C-0F4B-B364-3F9E11EF534F}"/>
    <dgm:cxn modelId="{E6E714AB-B246-0248-8404-3E07FEB1049F}" srcId="{C0C0F33B-2FBF-1347-B90C-13B6DDD0F52F}" destId="{2B2F6AE5-D591-C346-BDE7-9BBADB27420F}" srcOrd="4" destOrd="0" parTransId="{BB2F001D-AE54-DE41-ACB4-EAA281155211}" sibTransId="{FD86C515-8617-7547-B24B-075351130444}"/>
    <dgm:cxn modelId="{0AAE775A-E075-414F-84E3-4C9D1EB60C4E}" type="presOf" srcId="{481D118E-EA44-8341-AFAE-8CE71D108B7D}" destId="{4228EC13-9B34-7B44-BE1E-D7E7DE433829}" srcOrd="0" destOrd="0" presId="urn:microsoft.com/office/officeart/2005/8/layout/process4"/>
    <dgm:cxn modelId="{64322169-A7F4-914C-A028-93BEB02022E9}" type="presOf" srcId="{48FF4BE9-71BF-6A47-867C-EF6ABB7B5E49}" destId="{8D8418C2-3097-D94F-B729-615D769CDCD9}" srcOrd="0" destOrd="0" presId="urn:microsoft.com/office/officeart/2005/8/layout/process4"/>
    <dgm:cxn modelId="{E32420BB-FD92-DE4F-B525-83B462AF0D55}" srcId="{C0C0F33B-2FBF-1347-B90C-13B6DDD0F52F}" destId="{F309A07B-835F-154A-9E7A-CD50461981E4}" srcOrd="3" destOrd="0" parTransId="{16C2B032-27EF-DC46-BDEF-9AE2813DFBD0}" sibTransId="{52593EBC-E8CA-8A4D-844C-B73BE03D7E8B}"/>
    <dgm:cxn modelId="{5C21470C-B0AF-A24F-856E-E6B043979C47}" type="presParOf" srcId="{D2E51F05-6735-9249-BE0E-2252E694FA4D}" destId="{288C97A0-79DB-5849-86CC-054631FE9A24}" srcOrd="0" destOrd="0" presId="urn:microsoft.com/office/officeart/2005/8/layout/process4"/>
    <dgm:cxn modelId="{56A44D13-97EF-1E4A-A1F3-D123C8572019}" type="presParOf" srcId="{288C97A0-79DB-5849-86CC-054631FE9A24}" destId="{A0E4E983-911B-3146-851F-CD6DC5CB8B31}" srcOrd="0" destOrd="0" presId="urn:microsoft.com/office/officeart/2005/8/layout/process4"/>
    <dgm:cxn modelId="{486E3521-A5BC-CE4B-9DC4-7E364BC126A0}" type="presParOf" srcId="{D2E51F05-6735-9249-BE0E-2252E694FA4D}" destId="{32C5EFD5-86D8-C044-ABDF-6D93D797637B}" srcOrd="1" destOrd="0" presId="urn:microsoft.com/office/officeart/2005/8/layout/process4"/>
    <dgm:cxn modelId="{A7562472-96B7-7F49-8193-0CE2F3271B76}" type="presParOf" srcId="{D2E51F05-6735-9249-BE0E-2252E694FA4D}" destId="{B97579CD-DBF1-4749-8276-4303CB147B2E}" srcOrd="2" destOrd="0" presId="urn:microsoft.com/office/officeart/2005/8/layout/process4"/>
    <dgm:cxn modelId="{E02BBA15-4CB6-B04A-8FD4-623CCC690BF2}" type="presParOf" srcId="{B97579CD-DBF1-4749-8276-4303CB147B2E}" destId="{BE6954A9-A7B6-4B41-9208-848FBCA1265A}" srcOrd="0" destOrd="0" presId="urn:microsoft.com/office/officeart/2005/8/layout/process4"/>
    <dgm:cxn modelId="{01B1E378-CDD1-884B-A6F4-F505367CE28F}" type="presParOf" srcId="{D2E51F05-6735-9249-BE0E-2252E694FA4D}" destId="{813E322E-6DA7-D649-9FDF-D207D7E82AC2}" srcOrd="3" destOrd="0" presId="urn:microsoft.com/office/officeart/2005/8/layout/process4"/>
    <dgm:cxn modelId="{8AB4904C-9898-D94A-8CA5-F491307F7594}" type="presParOf" srcId="{D2E51F05-6735-9249-BE0E-2252E694FA4D}" destId="{868DA26A-ECC9-1A46-9C9A-A7C9AA8784F0}" srcOrd="4" destOrd="0" presId="urn:microsoft.com/office/officeart/2005/8/layout/process4"/>
    <dgm:cxn modelId="{5F652D3B-8D39-AC46-B0A6-25F81F1CC3E1}" type="presParOf" srcId="{868DA26A-ECC9-1A46-9C9A-A7C9AA8784F0}" destId="{C1FB4A02-6BF2-8D4B-B568-6E6F180EC463}" srcOrd="0" destOrd="0" presId="urn:microsoft.com/office/officeart/2005/8/layout/process4"/>
    <dgm:cxn modelId="{1BB9F4B0-895E-3942-BBF0-B6FCB1B20632}" type="presParOf" srcId="{D2E51F05-6735-9249-BE0E-2252E694FA4D}" destId="{947CF8FA-2551-3546-A858-4B1B1FB1FF16}" srcOrd="5" destOrd="0" presId="urn:microsoft.com/office/officeart/2005/8/layout/process4"/>
    <dgm:cxn modelId="{03FC31B8-15F5-6F46-A940-BBDBAA5F520F}" type="presParOf" srcId="{D2E51F05-6735-9249-BE0E-2252E694FA4D}" destId="{D1A455F2-338C-E24F-9E2B-B35DDA5D31FD}" srcOrd="6" destOrd="0" presId="urn:microsoft.com/office/officeart/2005/8/layout/process4"/>
    <dgm:cxn modelId="{11AD574F-C343-D044-85C7-9986511277C1}" type="presParOf" srcId="{D1A455F2-338C-E24F-9E2B-B35DDA5D31FD}" destId="{53614B21-5A37-2A4A-A9FD-1AFD0B4267CD}" srcOrd="0" destOrd="0" presId="urn:microsoft.com/office/officeart/2005/8/layout/process4"/>
    <dgm:cxn modelId="{AF229F33-8CC7-D441-B910-573A146AA750}" type="presParOf" srcId="{D2E51F05-6735-9249-BE0E-2252E694FA4D}" destId="{39F9B5EE-3B8C-2845-9FC9-1E4FFE43BA02}" srcOrd="7" destOrd="0" presId="urn:microsoft.com/office/officeart/2005/8/layout/process4"/>
    <dgm:cxn modelId="{F741AD92-68AA-9D48-8FC9-00A11D2910FF}" type="presParOf" srcId="{D2E51F05-6735-9249-BE0E-2252E694FA4D}" destId="{78FEC8F2-AF4A-1644-9E29-840564C9A1B4}" srcOrd="8" destOrd="0" presId="urn:microsoft.com/office/officeart/2005/8/layout/process4"/>
    <dgm:cxn modelId="{943EDD43-58A9-CB49-B347-773734432A01}" type="presParOf" srcId="{78FEC8F2-AF4A-1644-9E29-840564C9A1B4}" destId="{9E514343-04F6-CF40-A461-AFDD181B98D6}" srcOrd="0" destOrd="0" presId="urn:microsoft.com/office/officeart/2005/8/layout/process4"/>
    <dgm:cxn modelId="{A58C2D5A-99C4-EB44-80E0-013B294377B3}" type="presParOf" srcId="{D2E51F05-6735-9249-BE0E-2252E694FA4D}" destId="{3C5485E0-3F95-4040-A349-431456583D86}" srcOrd="9" destOrd="0" presId="urn:microsoft.com/office/officeart/2005/8/layout/process4"/>
    <dgm:cxn modelId="{4E7A0F97-E2EF-DF47-8E16-9457B9623484}" type="presParOf" srcId="{D2E51F05-6735-9249-BE0E-2252E694FA4D}" destId="{54FA27E7-DC27-5E4F-8B7D-6BE6F8B6FB5A}" srcOrd="10" destOrd="0" presId="urn:microsoft.com/office/officeart/2005/8/layout/process4"/>
    <dgm:cxn modelId="{B1D97EB0-A371-B246-89AB-2FA29E815ADB}" type="presParOf" srcId="{54FA27E7-DC27-5E4F-8B7D-6BE6F8B6FB5A}" destId="{4228EC13-9B34-7B44-BE1E-D7E7DE433829}" srcOrd="0" destOrd="0" presId="urn:microsoft.com/office/officeart/2005/8/layout/process4"/>
    <dgm:cxn modelId="{8D94246C-E329-4A47-8B8B-F9B00D06ECFB}" type="presParOf" srcId="{D2E51F05-6735-9249-BE0E-2252E694FA4D}" destId="{93ABE136-6670-D34B-96E3-703F2972A80B}" srcOrd="11" destOrd="0" presId="urn:microsoft.com/office/officeart/2005/8/layout/process4"/>
    <dgm:cxn modelId="{EA226D0F-4423-7448-936E-92D869ACAF61}" type="presParOf" srcId="{D2E51F05-6735-9249-BE0E-2252E694FA4D}" destId="{9023DC6B-3DC3-6F44-B1B6-D0B0EC3D40BC}" srcOrd="12" destOrd="0" presId="urn:microsoft.com/office/officeart/2005/8/layout/process4"/>
    <dgm:cxn modelId="{F2A41840-C49C-E644-82ED-A94BC0C218A9}" type="presParOf" srcId="{9023DC6B-3DC3-6F44-B1B6-D0B0EC3D40BC}" destId="{8D8418C2-3097-D94F-B729-615D769CDCD9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EE6C8816-2C4D-4F42-855A-8FAD173DB428}" type="doc">
      <dgm:prSet loTypeId="urn:microsoft.com/office/officeart/2009/3/layout/CircleRelationship" loCatId="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85FC6859-30DA-CF4A-9551-9CDB77A558AC}">
      <dgm:prSet phldrT="[Text]" custT="1"/>
      <dgm:spPr/>
      <dgm:t>
        <a:bodyPr/>
        <a:lstStyle/>
        <a:p>
          <a:r>
            <a:rPr lang="en-AU" sz="2000" dirty="0" smtClean="0">
              <a:solidFill>
                <a:srgbClr val="000000"/>
              </a:solidFill>
            </a:rPr>
            <a:t>Evidence is any data or information that is relevant to use as a basis for decision making.</a:t>
          </a:r>
          <a:endParaRPr lang="en-US" sz="2000" dirty="0">
            <a:solidFill>
              <a:srgbClr val="000000"/>
            </a:solidFill>
          </a:endParaRPr>
        </a:p>
      </dgm:t>
    </dgm:pt>
    <dgm:pt modelId="{416A51BD-06FD-1445-8FE0-3C43C5D0178D}" type="parTrans" cxnId="{65BA045B-D059-0C4F-8A3C-0BCBC02AF8EB}">
      <dgm:prSet/>
      <dgm:spPr/>
      <dgm:t>
        <a:bodyPr/>
        <a:lstStyle/>
        <a:p>
          <a:endParaRPr lang="en-US"/>
        </a:p>
      </dgm:t>
    </dgm:pt>
    <dgm:pt modelId="{4680A8E6-9D44-224D-881E-C1343F1E8DC8}" type="sibTrans" cxnId="{65BA045B-D059-0C4F-8A3C-0BCBC02AF8EB}">
      <dgm:prSet/>
      <dgm:spPr/>
      <dgm:t>
        <a:bodyPr/>
        <a:lstStyle/>
        <a:p>
          <a:endParaRPr lang="en-US"/>
        </a:p>
      </dgm:t>
    </dgm:pt>
    <dgm:pt modelId="{54724E05-C63A-174B-94FC-1C2AF7A44D1B}" type="pres">
      <dgm:prSet presAssocID="{EE6C8816-2C4D-4F42-855A-8FAD173DB428}" presName="Name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E8FF82BF-B4FA-7A41-8A1A-896856AB677A}" type="pres">
      <dgm:prSet presAssocID="{85FC6859-30DA-CF4A-9551-9CDB77A558AC}" presName="Parent" presStyleLbl="node0" presStyleIdx="0" presStyleCnt="1">
        <dgm:presLayoutVars>
          <dgm:chMax val="5"/>
          <dgm:chPref val="5"/>
        </dgm:presLayoutVars>
      </dgm:prSet>
      <dgm:spPr/>
      <dgm:t>
        <a:bodyPr/>
        <a:lstStyle/>
        <a:p>
          <a:endParaRPr lang="en-US"/>
        </a:p>
      </dgm:t>
    </dgm:pt>
    <dgm:pt modelId="{F97F8026-0758-0447-9566-2ED15E0D6418}" type="pres">
      <dgm:prSet presAssocID="{85FC6859-30DA-CF4A-9551-9CDB77A558AC}" presName="Accent1" presStyleLbl="node1" presStyleIdx="0" presStyleCnt="6"/>
      <dgm:spPr/>
      <dgm:t>
        <a:bodyPr/>
        <a:lstStyle/>
        <a:p>
          <a:endParaRPr lang="en-US"/>
        </a:p>
      </dgm:t>
    </dgm:pt>
    <dgm:pt modelId="{73F2FA02-8FB4-C543-B39D-78E022E666C6}" type="pres">
      <dgm:prSet presAssocID="{85FC6859-30DA-CF4A-9551-9CDB77A558AC}" presName="Accent2" presStyleLbl="node1" presStyleIdx="1" presStyleCnt="6"/>
      <dgm:spPr/>
      <dgm:t>
        <a:bodyPr/>
        <a:lstStyle/>
        <a:p>
          <a:endParaRPr lang="en-US"/>
        </a:p>
      </dgm:t>
    </dgm:pt>
    <dgm:pt modelId="{754D88EF-87D2-4D45-9E85-A5863C6FBA69}" type="pres">
      <dgm:prSet presAssocID="{85FC6859-30DA-CF4A-9551-9CDB77A558AC}" presName="Accent3" presStyleLbl="node1" presStyleIdx="2" presStyleCnt="6"/>
      <dgm:spPr/>
      <dgm:t>
        <a:bodyPr/>
        <a:lstStyle/>
        <a:p>
          <a:endParaRPr lang="en-US"/>
        </a:p>
      </dgm:t>
    </dgm:pt>
    <dgm:pt modelId="{C9967BF1-4A73-4843-BDD5-E15DDAC1A1E0}" type="pres">
      <dgm:prSet presAssocID="{85FC6859-30DA-CF4A-9551-9CDB77A558AC}" presName="Accent4" presStyleLbl="node1" presStyleIdx="3" presStyleCnt="6"/>
      <dgm:spPr/>
      <dgm:t>
        <a:bodyPr/>
        <a:lstStyle/>
        <a:p>
          <a:endParaRPr lang="en-US"/>
        </a:p>
      </dgm:t>
    </dgm:pt>
    <dgm:pt modelId="{BF8717B7-B5FD-DB4B-B5FF-8787E25C5320}" type="pres">
      <dgm:prSet presAssocID="{85FC6859-30DA-CF4A-9551-9CDB77A558AC}" presName="Accent5" presStyleLbl="node1" presStyleIdx="4" presStyleCnt="6" custLinFactX="-3514" custLinFactNeighborX="-100000" custLinFactNeighborY="-11938"/>
      <dgm:spPr/>
      <dgm:t>
        <a:bodyPr/>
        <a:lstStyle/>
        <a:p>
          <a:endParaRPr lang="en-US"/>
        </a:p>
      </dgm:t>
    </dgm:pt>
    <dgm:pt modelId="{6CDF4D42-D108-BF41-85FA-104F98C56478}" type="pres">
      <dgm:prSet presAssocID="{85FC6859-30DA-CF4A-9551-9CDB77A558AC}" presName="Accent6" presStyleLbl="node1" presStyleIdx="5" presStyleCnt="6" custLinFactNeighborX="-97711" custLinFactNeighborY="-13364"/>
      <dgm:spPr/>
      <dgm:t>
        <a:bodyPr/>
        <a:lstStyle/>
        <a:p>
          <a:endParaRPr lang="en-US"/>
        </a:p>
      </dgm:t>
    </dgm:pt>
  </dgm:ptLst>
  <dgm:cxnLst>
    <dgm:cxn modelId="{FC859507-11FB-AE46-A7CD-5E9E11413A84}" type="presOf" srcId="{EE6C8816-2C4D-4F42-855A-8FAD173DB428}" destId="{54724E05-C63A-174B-94FC-1C2AF7A44D1B}" srcOrd="0" destOrd="0" presId="urn:microsoft.com/office/officeart/2009/3/layout/CircleRelationship"/>
    <dgm:cxn modelId="{DA3E8E4B-42F4-F44B-A2DA-16BDDF7B3A72}" type="presOf" srcId="{85FC6859-30DA-CF4A-9551-9CDB77A558AC}" destId="{E8FF82BF-B4FA-7A41-8A1A-896856AB677A}" srcOrd="0" destOrd="0" presId="urn:microsoft.com/office/officeart/2009/3/layout/CircleRelationship"/>
    <dgm:cxn modelId="{65BA045B-D059-0C4F-8A3C-0BCBC02AF8EB}" srcId="{EE6C8816-2C4D-4F42-855A-8FAD173DB428}" destId="{85FC6859-30DA-CF4A-9551-9CDB77A558AC}" srcOrd="0" destOrd="0" parTransId="{416A51BD-06FD-1445-8FE0-3C43C5D0178D}" sibTransId="{4680A8E6-9D44-224D-881E-C1343F1E8DC8}"/>
    <dgm:cxn modelId="{A6E6A1B9-06A5-3D4D-A4C9-23428B17E87D}" type="presParOf" srcId="{54724E05-C63A-174B-94FC-1C2AF7A44D1B}" destId="{E8FF82BF-B4FA-7A41-8A1A-896856AB677A}" srcOrd="0" destOrd="0" presId="urn:microsoft.com/office/officeart/2009/3/layout/CircleRelationship"/>
    <dgm:cxn modelId="{B44D8596-70C8-A244-803C-E7E44E853E27}" type="presParOf" srcId="{54724E05-C63A-174B-94FC-1C2AF7A44D1B}" destId="{F97F8026-0758-0447-9566-2ED15E0D6418}" srcOrd="1" destOrd="0" presId="urn:microsoft.com/office/officeart/2009/3/layout/CircleRelationship"/>
    <dgm:cxn modelId="{53E696EC-BB1B-CB44-B091-7061B6D7F2F5}" type="presParOf" srcId="{54724E05-C63A-174B-94FC-1C2AF7A44D1B}" destId="{73F2FA02-8FB4-C543-B39D-78E022E666C6}" srcOrd="2" destOrd="0" presId="urn:microsoft.com/office/officeart/2009/3/layout/CircleRelationship"/>
    <dgm:cxn modelId="{DE2E710D-63D1-934B-AFA6-BD9584CC02B0}" type="presParOf" srcId="{54724E05-C63A-174B-94FC-1C2AF7A44D1B}" destId="{754D88EF-87D2-4D45-9E85-A5863C6FBA69}" srcOrd="3" destOrd="0" presId="urn:microsoft.com/office/officeart/2009/3/layout/CircleRelationship"/>
    <dgm:cxn modelId="{1BDAF3DC-9ACD-4741-B13E-C301B077F292}" type="presParOf" srcId="{54724E05-C63A-174B-94FC-1C2AF7A44D1B}" destId="{C9967BF1-4A73-4843-BDD5-E15DDAC1A1E0}" srcOrd="4" destOrd="0" presId="urn:microsoft.com/office/officeart/2009/3/layout/CircleRelationship"/>
    <dgm:cxn modelId="{B3E3900F-3628-3E41-85B7-81F733F9CD94}" type="presParOf" srcId="{54724E05-C63A-174B-94FC-1C2AF7A44D1B}" destId="{BF8717B7-B5FD-DB4B-B5FF-8787E25C5320}" srcOrd="5" destOrd="0" presId="urn:microsoft.com/office/officeart/2009/3/layout/CircleRelationship"/>
    <dgm:cxn modelId="{69794970-3A1F-6E4F-A8B6-C23D7A6E79FA}" type="presParOf" srcId="{54724E05-C63A-174B-94FC-1C2AF7A44D1B}" destId="{6CDF4D42-D108-BF41-85FA-104F98C56478}" srcOrd="6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DC76B309-733E-C04D-B220-92A972272947}" type="doc">
      <dgm:prSet loTypeId="urn:microsoft.com/office/officeart/2009/3/layout/RandomtoResultProcess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AU"/>
        </a:p>
      </dgm:t>
    </dgm:pt>
    <dgm:pt modelId="{D9C6A248-FED2-F54F-8C08-0F38779AE575}">
      <dgm:prSet phldrT="[Text]"/>
      <dgm:spPr/>
      <dgm:t>
        <a:bodyPr/>
        <a:lstStyle/>
        <a:p>
          <a:r>
            <a:rPr lang="en-AU" dirty="0" smtClean="0"/>
            <a:t>Where to </a:t>
          </a:r>
          <a:endParaRPr lang="en-AU" dirty="0"/>
        </a:p>
      </dgm:t>
    </dgm:pt>
    <dgm:pt modelId="{D7A4F275-DC44-EC4A-AD7D-762D6890D34B}" type="parTrans" cxnId="{31B5E099-FF7E-6D4A-9F8F-B2E75CCDF8DF}">
      <dgm:prSet/>
      <dgm:spPr/>
      <dgm:t>
        <a:bodyPr/>
        <a:lstStyle/>
        <a:p>
          <a:endParaRPr lang="en-AU"/>
        </a:p>
      </dgm:t>
    </dgm:pt>
    <dgm:pt modelId="{78FB3F9D-FB6B-954D-A2FE-E037A28A7E51}" type="sibTrans" cxnId="{31B5E099-FF7E-6D4A-9F8F-B2E75CCDF8DF}">
      <dgm:prSet/>
      <dgm:spPr/>
      <dgm:t>
        <a:bodyPr/>
        <a:lstStyle/>
        <a:p>
          <a:endParaRPr lang="en-AU"/>
        </a:p>
      </dgm:t>
    </dgm:pt>
    <dgm:pt modelId="{1ADF6B99-D727-394F-B762-CC1A4BFA57E9}">
      <dgm:prSet phldrT="[Text]"/>
      <dgm:spPr/>
      <dgm:t>
        <a:bodyPr/>
        <a:lstStyle/>
        <a:p>
          <a:r>
            <a:rPr lang="en-AU" dirty="0" smtClean="0">
              <a:solidFill>
                <a:srgbClr val="000000"/>
              </a:solidFill>
            </a:rPr>
            <a:t>Next?</a:t>
          </a:r>
          <a:endParaRPr lang="en-AU" dirty="0">
            <a:solidFill>
              <a:srgbClr val="000000"/>
            </a:solidFill>
          </a:endParaRPr>
        </a:p>
      </dgm:t>
    </dgm:pt>
    <dgm:pt modelId="{844AD433-DD27-BC44-9F04-28785F58E86C}" type="parTrans" cxnId="{BFC2C22C-A19D-9147-86DA-15CBE1B14E0D}">
      <dgm:prSet/>
      <dgm:spPr/>
      <dgm:t>
        <a:bodyPr/>
        <a:lstStyle/>
        <a:p>
          <a:endParaRPr lang="en-AU"/>
        </a:p>
      </dgm:t>
    </dgm:pt>
    <dgm:pt modelId="{A07A6162-3BFD-9246-A51A-CF0AE4EFFDA3}" type="sibTrans" cxnId="{BFC2C22C-A19D-9147-86DA-15CBE1B14E0D}">
      <dgm:prSet/>
      <dgm:spPr/>
      <dgm:t>
        <a:bodyPr/>
        <a:lstStyle/>
        <a:p>
          <a:endParaRPr lang="en-AU"/>
        </a:p>
      </dgm:t>
    </dgm:pt>
    <dgm:pt modelId="{1A76026F-8ADA-094B-8FBF-DA38BC409022}" type="pres">
      <dgm:prSet presAssocID="{DC76B309-733E-C04D-B220-92A972272947}" presName="Name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AU"/>
        </a:p>
      </dgm:t>
    </dgm:pt>
    <dgm:pt modelId="{EA7FAC99-1E99-B741-9456-22BFC83027CC}" type="pres">
      <dgm:prSet presAssocID="{D9C6A248-FED2-F54F-8C08-0F38779AE575}" presName="chaos" presStyleCnt="0"/>
      <dgm:spPr/>
    </dgm:pt>
    <dgm:pt modelId="{4B4E68CD-4C1E-6A43-9EE6-18A7ECABFE48}" type="pres">
      <dgm:prSet presAssocID="{D9C6A248-FED2-F54F-8C08-0F38779AE575}" presName="parTx1" presStyleLbl="revTx" presStyleIdx="0" presStyleCnt="1"/>
      <dgm:spPr/>
      <dgm:t>
        <a:bodyPr/>
        <a:lstStyle/>
        <a:p>
          <a:endParaRPr lang="en-AU"/>
        </a:p>
      </dgm:t>
    </dgm:pt>
    <dgm:pt modelId="{50505134-F50A-2848-BA69-36BE25F711BB}" type="pres">
      <dgm:prSet presAssocID="{D9C6A248-FED2-F54F-8C08-0F38779AE575}" presName="c1" presStyleLbl="node1" presStyleIdx="0" presStyleCnt="19"/>
      <dgm:spPr/>
    </dgm:pt>
    <dgm:pt modelId="{641604F4-7357-E044-B572-F4E509A0809A}" type="pres">
      <dgm:prSet presAssocID="{D9C6A248-FED2-F54F-8C08-0F38779AE575}" presName="c2" presStyleLbl="node1" presStyleIdx="1" presStyleCnt="19"/>
      <dgm:spPr/>
    </dgm:pt>
    <dgm:pt modelId="{48D0D1A3-09EF-1F46-95BF-A3A754D4FB07}" type="pres">
      <dgm:prSet presAssocID="{D9C6A248-FED2-F54F-8C08-0F38779AE575}" presName="c3" presStyleLbl="node1" presStyleIdx="2" presStyleCnt="19"/>
      <dgm:spPr/>
    </dgm:pt>
    <dgm:pt modelId="{436675F2-2B2C-614B-8B81-5DA907187E42}" type="pres">
      <dgm:prSet presAssocID="{D9C6A248-FED2-F54F-8C08-0F38779AE575}" presName="c4" presStyleLbl="node1" presStyleIdx="3" presStyleCnt="19"/>
      <dgm:spPr/>
    </dgm:pt>
    <dgm:pt modelId="{F054CC0D-CB07-AC42-B9DB-C3D6B496970C}" type="pres">
      <dgm:prSet presAssocID="{D9C6A248-FED2-F54F-8C08-0F38779AE575}" presName="c5" presStyleLbl="node1" presStyleIdx="4" presStyleCnt="19"/>
      <dgm:spPr/>
    </dgm:pt>
    <dgm:pt modelId="{BB0303FB-9BEC-9D42-9094-83D92A1211E3}" type="pres">
      <dgm:prSet presAssocID="{D9C6A248-FED2-F54F-8C08-0F38779AE575}" presName="c6" presStyleLbl="node1" presStyleIdx="5" presStyleCnt="19"/>
      <dgm:spPr/>
    </dgm:pt>
    <dgm:pt modelId="{34D122BE-5F2B-F74A-8D8F-73A9C00B3CF7}" type="pres">
      <dgm:prSet presAssocID="{D9C6A248-FED2-F54F-8C08-0F38779AE575}" presName="c7" presStyleLbl="node1" presStyleIdx="6" presStyleCnt="19"/>
      <dgm:spPr/>
    </dgm:pt>
    <dgm:pt modelId="{C4110A3C-47B9-7244-974C-98244672A3CD}" type="pres">
      <dgm:prSet presAssocID="{D9C6A248-FED2-F54F-8C08-0F38779AE575}" presName="c8" presStyleLbl="node1" presStyleIdx="7" presStyleCnt="19"/>
      <dgm:spPr/>
    </dgm:pt>
    <dgm:pt modelId="{1BC522B1-0551-0644-92B8-650865040420}" type="pres">
      <dgm:prSet presAssocID="{D9C6A248-FED2-F54F-8C08-0F38779AE575}" presName="c9" presStyleLbl="node1" presStyleIdx="8" presStyleCnt="19"/>
      <dgm:spPr/>
    </dgm:pt>
    <dgm:pt modelId="{5B9DAE2E-3E1F-8848-A948-5D986AC00CF6}" type="pres">
      <dgm:prSet presAssocID="{D9C6A248-FED2-F54F-8C08-0F38779AE575}" presName="c10" presStyleLbl="node1" presStyleIdx="9" presStyleCnt="19"/>
      <dgm:spPr/>
    </dgm:pt>
    <dgm:pt modelId="{074AF0B7-79E2-1641-A497-7BB27F96CD99}" type="pres">
      <dgm:prSet presAssocID="{D9C6A248-FED2-F54F-8C08-0F38779AE575}" presName="c11" presStyleLbl="node1" presStyleIdx="10" presStyleCnt="19"/>
      <dgm:spPr/>
    </dgm:pt>
    <dgm:pt modelId="{BF847427-57BA-D04F-8E9A-47EB7ADCE60B}" type="pres">
      <dgm:prSet presAssocID="{D9C6A248-FED2-F54F-8C08-0F38779AE575}" presName="c12" presStyleLbl="node1" presStyleIdx="11" presStyleCnt="19"/>
      <dgm:spPr/>
    </dgm:pt>
    <dgm:pt modelId="{0970F231-798F-6043-8681-102EE31D113D}" type="pres">
      <dgm:prSet presAssocID="{D9C6A248-FED2-F54F-8C08-0F38779AE575}" presName="c13" presStyleLbl="node1" presStyleIdx="12" presStyleCnt="19"/>
      <dgm:spPr/>
    </dgm:pt>
    <dgm:pt modelId="{F62BB6AD-C5A4-7546-A8F9-0DEFAFEB99B8}" type="pres">
      <dgm:prSet presAssocID="{D9C6A248-FED2-F54F-8C08-0F38779AE575}" presName="c14" presStyleLbl="node1" presStyleIdx="13" presStyleCnt="19"/>
      <dgm:spPr/>
    </dgm:pt>
    <dgm:pt modelId="{31CA3F4A-47C4-4043-B66B-87E6F547256E}" type="pres">
      <dgm:prSet presAssocID="{D9C6A248-FED2-F54F-8C08-0F38779AE575}" presName="c15" presStyleLbl="node1" presStyleIdx="14" presStyleCnt="19"/>
      <dgm:spPr/>
    </dgm:pt>
    <dgm:pt modelId="{EE01D89D-7933-0946-8E4C-79A4E9289437}" type="pres">
      <dgm:prSet presAssocID="{D9C6A248-FED2-F54F-8C08-0F38779AE575}" presName="c16" presStyleLbl="node1" presStyleIdx="15" presStyleCnt="19"/>
      <dgm:spPr/>
    </dgm:pt>
    <dgm:pt modelId="{D1DC1EAA-F51E-734C-BAB0-EA5A413862D7}" type="pres">
      <dgm:prSet presAssocID="{D9C6A248-FED2-F54F-8C08-0F38779AE575}" presName="c17" presStyleLbl="node1" presStyleIdx="16" presStyleCnt="19"/>
      <dgm:spPr/>
    </dgm:pt>
    <dgm:pt modelId="{92BD5B17-9ABE-9745-BC56-EA995D373D35}" type="pres">
      <dgm:prSet presAssocID="{D9C6A248-FED2-F54F-8C08-0F38779AE575}" presName="c18" presStyleLbl="node1" presStyleIdx="17" presStyleCnt="19"/>
      <dgm:spPr/>
    </dgm:pt>
    <dgm:pt modelId="{0F1F41BB-E3E7-6B4B-8AC3-7CDA965D8378}" type="pres">
      <dgm:prSet presAssocID="{78FB3F9D-FB6B-954D-A2FE-E037A28A7E51}" presName="chevronComposite1" presStyleCnt="0"/>
      <dgm:spPr/>
    </dgm:pt>
    <dgm:pt modelId="{0DD1953B-6A9D-894A-828A-5C5AF305BD85}" type="pres">
      <dgm:prSet presAssocID="{78FB3F9D-FB6B-954D-A2FE-E037A28A7E51}" presName="chevron1" presStyleLbl="sibTrans2D1" presStyleIdx="0" presStyleCnt="2"/>
      <dgm:spPr/>
    </dgm:pt>
    <dgm:pt modelId="{1F3FD1E5-5E45-8546-8F07-EF8D1F958F10}" type="pres">
      <dgm:prSet presAssocID="{78FB3F9D-FB6B-954D-A2FE-E037A28A7E51}" presName="spChevron1" presStyleCnt="0"/>
      <dgm:spPr/>
    </dgm:pt>
    <dgm:pt modelId="{63F70746-0B6D-4847-AF2C-649B49579B16}" type="pres">
      <dgm:prSet presAssocID="{78FB3F9D-FB6B-954D-A2FE-E037A28A7E51}" presName="overlap" presStyleCnt="0"/>
      <dgm:spPr/>
    </dgm:pt>
    <dgm:pt modelId="{E4CBAB1D-10AB-2C4F-8451-BBEFEABB8DFC}" type="pres">
      <dgm:prSet presAssocID="{78FB3F9D-FB6B-954D-A2FE-E037A28A7E51}" presName="chevronComposite2" presStyleCnt="0"/>
      <dgm:spPr/>
    </dgm:pt>
    <dgm:pt modelId="{0106E782-0FD3-9044-B125-237CC12062FC}" type="pres">
      <dgm:prSet presAssocID="{78FB3F9D-FB6B-954D-A2FE-E037A28A7E51}" presName="chevron2" presStyleLbl="sibTrans2D1" presStyleIdx="1" presStyleCnt="2"/>
      <dgm:spPr/>
    </dgm:pt>
    <dgm:pt modelId="{34B92EBE-5663-4546-9076-39200718D7BF}" type="pres">
      <dgm:prSet presAssocID="{78FB3F9D-FB6B-954D-A2FE-E037A28A7E51}" presName="spChevron2" presStyleCnt="0"/>
      <dgm:spPr/>
    </dgm:pt>
    <dgm:pt modelId="{F8001BF7-4E95-DC4B-BFA4-C8E5C62B6ED3}" type="pres">
      <dgm:prSet presAssocID="{1ADF6B99-D727-394F-B762-CC1A4BFA57E9}" presName="last" presStyleCnt="0"/>
      <dgm:spPr/>
    </dgm:pt>
    <dgm:pt modelId="{5307BB49-4B33-B64D-91FB-F2231E2BFA9F}" type="pres">
      <dgm:prSet presAssocID="{1ADF6B99-D727-394F-B762-CC1A4BFA57E9}" presName="circleTx" presStyleLbl="node1" presStyleIdx="18" presStyleCnt="19"/>
      <dgm:spPr/>
      <dgm:t>
        <a:bodyPr/>
        <a:lstStyle/>
        <a:p>
          <a:endParaRPr lang="en-AU"/>
        </a:p>
      </dgm:t>
    </dgm:pt>
    <dgm:pt modelId="{3CC9B530-A878-9C4A-A4E5-67B4A081D03C}" type="pres">
      <dgm:prSet presAssocID="{1ADF6B99-D727-394F-B762-CC1A4BFA57E9}" presName="spN" presStyleCnt="0"/>
      <dgm:spPr/>
    </dgm:pt>
  </dgm:ptLst>
  <dgm:cxnLst>
    <dgm:cxn modelId="{5B48754F-5BC0-BB46-B648-EAEDFB544761}" type="presOf" srcId="{DC76B309-733E-C04D-B220-92A972272947}" destId="{1A76026F-8ADA-094B-8FBF-DA38BC409022}" srcOrd="0" destOrd="0" presId="urn:microsoft.com/office/officeart/2009/3/layout/RandomtoResultProcess"/>
    <dgm:cxn modelId="{8B0F414F-0CC8-4F44-897B-C5800CC1B623}" type="presOf" srcId="{D9C6A248-FED2-F54F-8C08-0F38779AE575}" destId="{4B4E68CD-4C1E-6A43-9EE6-18A7ECABFE48}" srcOrd="0" destOrd="0" presId="urn:microsoft.com/office/officeart/2009/3/layout/RandomtoResultProcess"/>
    <dgm:cxn modelId="{BFC2C22C-A19D-9147-86DA-15CBE1B14E0D}" srcId="{DC76B309-733E-C04D-B220-92A972272947}" destId="{1ADF6B99-D727-394F-B762-CC1A4BFA57E9}" srcOrd="1" destOrd="0" parTransId="{844AD433-DD27-BC44-9F04-28785F58E86C}" sibTransId="{A07A6162-3BFD-9246-A51A-CF0AE4EFFDA3}"/>
    <dgm:cxn modelId="{93D006DC-B6BB-B243-807C-43F746A2D1BF}" type="presOf" srcId="{1ADF6B99-D727-394F-B762-CC1A4BFA57E9}" destId="{5307BB49-4B33-B64D-91FB-F2231E2BFA9F}" srcOrd="0" destOrd="0" presId="urn:microsoft.com/office/officeart/2009/3/layout/RandomtoResultProcess"/>
    <dgm:cxn modelId="{31B5E099-FF7E-6D4A-9F8F-B2E75CCDF8DF}" srcId="{DC76B309-733E-C04D-B220-92A972272947}" destId="{D9C6A248-FED2-F54F-8C08-0F38779AE575}" srcOrd="0" destOrd="0" parTransId="{D7A4F275-DC44-EC4A-AD7D-762D6890D34B}" sibTransId="{78FB3F9D-FB6B-954D-A2FE-E037A28A7E51}"/>
    <dgm:cxn modelId="{5CD3EFEC-3019-E341-9099-24915476F647}" type="presParOf" srcId="{1A76026F-8ADA-094B-8FBF-DA38BC409022}" destId="{EA7FAC99-1E99-B741-9456-22BFC83027CC}" srcOrd="0" destOrd="0" presId="urn:microsoft.com/office/officeart/2009/3/layout/RandomtoResultProcess"/>
    <dgm:cxn modelId="{EFB1E917-B09A-EA4F-AB0C-BEF51A49E86D}" type="presParOf" srcId="{EA7FAC99-1E99-B741-9456-22BFC83027CC}" destId="{4B4E68CD-4C1E-6A43-9EE6-18A7ECABFE48}" srcOrd="0" destOrd="0" presId="urn:microsoft.com/office/officeart/2009/3/layout/RandomtoResultProcess"/>
    <dgm:cxn modelId="{E677341A-EBB2-E845-B665-2412740DF1A3}" type="presParOf" srcId="{EA7FAC99-1E99-B741-9456-22BFC83027CC}" destId="{50505134-F50A-2848-BA69-36BE25F711BB}" srcOrd="1" destOrd="0" presId="urn:microsoft.com/office/officeart/2009/3/layout/RandomtoResultProcess"/>
    <dgm:cxn modelId="{5EE26373-4964-CB41-90F1-EA3477FAD246}" type="presParOf" srcId="{EA7FAC99-1E99-B741-9456-22BFC83027CC}" destId="{641604F4-7357-E044-B572-F4E509A0809A}" srcOrd="2" destOrd="0" presId="urn:microsoft.com/office/officeart/2009/3/layout/RandomtoResultProcess"/>
    <dgm:cxn modelId="{B608E072-8531-4640-855F-F811BA0EBD41}" type="presParOf" srcId="{EA7FAC99-1E99-B741-9456-22BFC83027CC}" destId="{48D0D1A3-09EF-1F46-95BF-A3A754D4FB07}" srcOrd="3" destOrd="0" presId="urn:microsoft.com/office/officeart/2009/3/layout/RandomtoResultProcess"/>
    <dgm:cxn modelId="{8EB11438-1996-CB4B-BC0A-50664D28E7D0}" type="presParOf" srcId="{EA7FAC99-1E99-B741-9456-22BFC83027CC}" destId="{436675F2-2B2C-614B-8B81-5DA907187E42}" srcOrd="4" destOrd="0" presId="urn:microsoft.com/office/officeart/2009/3/layout/RandomtoResultProcess"/>
    <dgm:cxn modelId="{C01A89B0-7275-1842-AB52-673B4DB11240}" type="presParOf" srcId="{EA7FAC99-1E99-B741-9456-22BFC83027CC}" destId="{F054CC0D-CB07-AC42-B9DB-C3D6B496970C}" srcOrd="5" destOrd="0" presId="urn:microsoft.com/office/officeart/2009/3/layout/RandomtoResultProcess"/>
    <dgm:cxn modelId="{967C1EE4-C256-164F-A8B7-F191E212E0FC}" type="presParOf" srcId="{EA7FAC99-1E99-B741-9456-22BFC83027CC}" destId="{BB0303FB-9BEC-9D42-9094-83D92A1211E3}" srcOrd="6" destOrd="0" presId="urn:microsoft.com/office/officeart/2009/3/layout/RandomtoResultProcess"/>
    <dgm:cxn modelId="{C920BC9F-8F19-EA40-95B7-CDD7EA1B6AC7}" type="presParOf" srcId="{EA7FAC99-1E99-B741-9456-22BFC83027CC}" destId="{34D122BE-5F2B-F74A-8D8F-73A9C00B3CF7}" srcOrd="7" destOrd="0" presId="urn:microsoft.com/office/officeart/2009/3/layout/RandomtoResultProcess"/>
    <dgm:cxn modelId="{77336969-F023-5D48-999C-3D7AF7708424}" type="presParOf" srcId="{EA7FAC99-1E99-B741-9456-22BFC83027CC}" destId="{C4110A3C-47B9-7244-974C-98244672A3CD}" srcOrd="8" destOrd="0" presId="urn:microsoft.com/office/officeart/2009/3/layout/RandomtoResultProcess"/>
    <dgm:cxn modelId="{9345FB36-622F-2249-B93A-333089C00AD6}" type="presParOf" srcId="{EA7FAC99-1E99-B741-9456-22BFC83027CC}" destId="{1BC522B1-0551-0644-92B8-650865040420}" srcOrd="9" destOrd="0" presId="urn:microsoft.com/office/officeart/2009/3/layout/RandomtoResultProcess"/>
    <dgm:cxn modelId="{0B6D3813-2FE1-AA44-BC53-15B25821D816}" type="presParOf" srcId="{EA7FAC99-1E99-B741-9456-22BFC83027CC}" destId="{5B9DAE2E-3E1F-8848-A948-5D986AC00CF6}" srcOrd="10" destOrd="0" presId="urn:microsoft.com/office/officeart/2009/3/layout/RandomtoResultProcess"/>
    <dgm:cxn modelId="{4663E6A2-7ED6-5E47-A276-F1037D1E4009}" type="presParOf" srcId="{EA7FAC99-1E99-B741-9456-22BFC83027CC}" destId="{074AF0B7-79E2-1641-A497-7BB27F96CD99}" srcOrd="11" destOrd="0" presId="urn:microsoft.com/office/officeart/2009/3/layout/RandomtoResultProcess"/>
    <dgm:cxn modelId="{C35C9CE6-DFD9-BC48-B5D5-A65DE50AF175}" type="presParOf" srcId="{EA7FAC99-1E99-B741-9456-22BFC83027CC}" destId="{BF847427-57BA-D04F-8E9A-47EB7ADCE60B}" srcOrd="12" destOrd="0" presId="urn:microsoft.com/office/officeart/2009/3/layout/RandomtoResultProcess"/>
    <dgm:cxn modelId="{AECE36F3-52AC-6B4D-A2CE-9EB74DF7A820}" type="presParOf" srcId="{EA7FAC99-1E99-B741-9456-22BFC83027CC}" destId="{0970F231-798F-6043-8681-102EE31D113D}" srcOrd="13" destOrd="0" presId="urn:microsoft.com/office/officeart/2009/3/layout/RandomtoResultProcess"/>
    <dgm:cxn modelId="{2256603D-1DC7-C94E-BB7A-61A4E1FC5860}" type="presParOf" srcId="{EA7FAC99-1E99-B741-9456-22BFC83027CC}" destId="{F62BB6AD-C5A4-7546-A8F9-0DEFAFEB99B8}" srcOrd="14" destOrd="0" presId="urn:microsoft.com/office/officeart/2009/3/layout/RandomtoResultProcess"/>
    <dgm:cxn modelId="{1146D6CA-B5FC-BD43-90E2-24A8C0CB69CE}" type="presParOf" srcId="{EA7FAC99-1E99-B741-9456-22BFC83027CC}" destId="{31CA3F4A-47C4-4043-B66B-87E6F547256E}" srcOrd="15" destOrd="0" presId="urn:microsoft.com/office/officeart/2009/3/layout/RandomtoResultProcess"/>
    <dgm:cxn modelId="{9BD20D80-B42C-684F-8BC6-9A0780553C84}" type="presParOf" srcId="{EA7FAC99-1E99-B741-9456-22BFC83027CC}" destId="{EE01D89D-7933-0946-8E4C-79A4E9289437}" srcOrd="16" destOrd="0" presId="urn:microsoft.com/office/officeart/2009/3/layout/RandomtoResultProcess"/>
    <dgm:cxn modelId="{AD968948-8DFF-5845-AF6F-8452E4C75B11}" type="presParOf" srcId="{EA7FAC99-1E99-B741-9456-22BFC83027CC}" destId="{D1DC1EAA-F51E-734C-BAB0-EA5A413862D7}" srcOrd="17" destOrd="0" presId="urn:microsoft.com/office/officeart/2009/3/layout/RandomtoResultProcess"/>
    <dgm:cxn modelId="{2604D37C-7A7B-6D4A-A156-A6076F4F5192}" type="presParOf" srcId="{EA7FAC99-1E99-B741-9456-22BFC83027CC}" destId="{92BD5B17-9ABE-9745-BC56-EA995D373D35}" srcOrd="18" destOrd="0" presId="urn:microsoft.com/office/officeart/2009/3/layout/RandomtoResultProcess"/>
    <dgm:cxn modelId="{E60B9965-38CA-FD4C-9F6D-441010D9DA2B}" type="presParOf" srcId="{1A76026F-8ADA-094B-8FBF-DA38BC409022}" destId="{0F1F41BB-E3E7-6B4B-8AC3-7CDA965D8378}" srcOrd="1" destOrd="0" presId="urn:microsoft.com/office/officeart/2009/3/layout/RandomtoResultProcess"/>
    <dgm:cxn modelId="{F6A97A0F-C047-0644-B993-152C93BE4006}" type="presParOf" srcId="{0F1F41BB-E3E7-6B4B-8AC3-7CDA965D8378}" destId="{0DD1953B-6A9D-894A-828A-5C5AF305BD85}" srcOrd="0" destOrd="0" presId="urn:microsoft.com/office/officeart/2009/3/layout/RandomtoResultProcess"/>
    <dgm:cxn modelId="{D8F8FF5C-8A21-394F-BAB9-A8EE06E6330A}" type="presParOf" srcId="{0F1F41BB-E3E7-6B4B-8AC3-7CDA965D8378}" destId="{1F3FD1E5-5E45-8546-8F07-EF8D1F958F10}" srcOrd="1" destOrd="0" presId="urn:microsoft.com/office/officeart/2009/3/layout/RandomtoResultProcess"/>
    <dgm:cxn modelId="{6A8D97BF-E1D5-9B41-BB06-BB6AFA63D6C6}" type="presParOf" srcId="{1A76026F-8ADA-094B-8FBF-DA38BC409022}" destId="{63F70746-0B6D-4847-AF2C-649B49579B16}" srcOrd="2" destOrd="0" presId="urn:microsoft.com/office/officeart/2009/3/layout/RandomtoResultProcess"/>
    <dgm:cxn modelId="{AAF7B3B6-E2FD-A847-8D32-C3940F533E56}" type="presParOf" srcId="{1A76026F-8ADA-094B-8FBF-DA38BC409022}" destId="{E4CBAB1D-10AB-2C4F-8451-BBEFEABB8DFC}" srcOrd="3" destOrd="0" presId="urn:microsoft.com/office/officeart/2009/3/layout/RandomtoResultProcess"/>
    <dgm:cxn modelId="{6045AFE2-9CAD-FA4F-AD32-EE0E4269EAF6}" type="presParOf" srcId="{E4CBAB1D-10AB-2C4F-8451-BBEFEABB8DFC}" destId="{0106E782-0FD3-9044-B125-237CC12062FC}" srcOrd="0" destOrd="0" presId="urn:microsoft.com/office/officeart/2009/3/layout/RandomtoResultProcess"/>
    <dgm:cxn modelId="{964B4660-A049-0945-B9BE-5A6ED9B8A118}" type="presParOf" srcId="{E4CBAB1D-10AB-2C4F-8451-BBEFEABB8DFC}" destId="{34B92EBE-5663-4546-9076-39200718D7BF}" srcOrd="1" destOrd="0" presId="urn:microsoft.com/office/officeart/2009/3/layout/RandomtoResultProcess"/>
    <dgm:cxn modelId="{FE171369-8652-2441-86EE-EC45838CB928}" type="presParOf" srcId="{1A76026F-8ADA-094B-8FBF-DA38BC409022}" destId="{F8001BF7-4E95-DC4B-BFA4-C8E5C62B6ED3}" srcOrd="4" destOrd="0" presId="urn:microsoft.com/office/officeart/2009/3/layout/RandomtoResultProcess"/>
    <dgm:cxn modelId="{6DE61E39-6BA2-FA4C-8368-EE40FD818BDE}" type="presParOf" srcId="{F8001BF7-4E95-DC4B-BFA4-C8E5C62B6ED3}" destId="{5307BB49-4B33-B64D-91FB-F2231E2BFA9F}" srcOrd="0" destOrd="0" presId="urn:microsoft.com/office/officeart/2009/3/layout/RandomtoResultProcess"/>
    <dgm:cxn modelId="{D2B22798-E9C8-B141-96F0-0654B5A82C57}" type="presParOf" srcId="{F8001BF7-4E95-DC4B-BFA4-C8E5C62B6ED3}" destId="{3CC9B530-A878-9C4A-A4E5-67B4A081D03C}" srcOrd="1" destOrd="0" presId="urn:microsoft.com/office/officeart/2009/3/layout/RandomtoResult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D9A88D-25F8-7540-B8E9-08302CCAB9CC}">
      <dsp:nvSpPr>
        <dsp:cNvPr id="0" name=""/>
        <dsp:cNvSpPr/>
      </dsp:nvSpPr>
      <dsp:spPr>
        <a:xfrm>
          <a:off x="0" y="317629"/>
          <a:ext cx="3527313" cy="3527593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i="1" kern="1200" dirty="0" smtClean="0">
              <a:solidFill>
                <a:schemeClr val="tx1"/>
              </a:solidFill>
            </a:rPr>
            <a:t>Empowered staff</a:t>
          </a:r>
          <a:r>
            <a:rPr lang="en-US" sz="3200" kern="1200" dirty="0" smtClean="0">
              <a:solidFill>
                <a:schemeClr val="tx1"/>
              </a:solidFill>
            </a:rPr>
            <a:t> </a:t>
          </a:r>
          <a:r>
            <a:rPr lang="en-US" sz="3200" i="1" kern="1200" dirty="0" smtClean="0">
              <a:solidFill>
                <a:schemeClr val="tx1"/>
              </a:solidFill>
            </a:rPr>
            <a:t>empower the people they serve.</a:t>
          </a:r>
          <a:endParaRPr lang="en-US" sz="3200" kern="1200" dirty="0">
            <a:solidFill>
              <a:schemeClr val="tx1"/>
            </a:solidFill>
          </a:endParaRPr>
        </a:p>
      </dsp:txBody>
      <dsp:txXfrm>
        <a:off x="516563" y="834233"/>
        <a:ext cx="2494187" cy="2494385"/>
      </dsp:txXfrm>
    </dsp:sp>
    <dsp:sp modelId="{705C9050-EE46-4B41-B731-E9DD2960AEE8}">
      <dsp:nvSpPr>
        <dsp:cNvPr id="0" name=""/>
        <dsp:cNvSpPr/>
      </dsp:nvSpPr>
      <dsp:spPr>
        <a:xfrm>
          <a:off x="2012838" y="156909"/>
          <a:ext cx="392551" cy="392321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12912F-CEF0-E243-898A-C9C98A95C197}">
      <dsp:nvSpPr>
        <dsp:cNvPr id="0" name=""/>
        <dsp:cNvSpPr/>
      </dsp:nvSpPr>
      <dsp:spPr>
        <a:xfrm>
          <a:off x="1083960" y="3583126"/>
          <a:ext cx="284317" cy="284350"/>
        </a:xfrm>
        <a:prstGeom prst="ellipse">
          <a:avLst/>
        </a:prstGeom>
        <a:gradFill rotWithShape="0">
          <a:gsLst>
            <a:gs pos="0">
              <a:schemeClr val="accent3">
                <a:hueOff val="-227471"/>
                <a:satOff val="-938"/>
                <a:lumOff val="-197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-227471"/>
                <a:satOff val="-938"/>
                <a:lumOff val="-197"/>
                <a:alphaOff val="0"/>
                <a:tint val="86000"/>
                <a:satMod val="115000"/>
              </a:schemeClr>
            </a:gs>
            <a:gs pos="100000">
              <a:schemeClr val="accent3">
                <a:hueOff val="-227471"/>
                <a:satOff val="-938"/>
                <a:lumOff val="-197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-227471"/>
              <a:satOff val="-938"/>
              <a:lumOff val="-197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FD2E700-4BF7-F04A-AD0B-52E6BB731597}">
      <dsp:nvSpPr>
        <dsp:cNvPr id="0" name=""/>
        <dsp:cNvSpPr/>
      </dsp:nvSpPr>
      <dsp:spPr>
        <a:xfrm>
          <a:off x="3754282" y="1749272"/>
          <a:ext cx="284317" cy="284350"/>
        </a:xfrm>
        <a:prstGeom prst="ellipse">
          <a:avLst/>
        </a:prstGeom>
        <a:gradFill rotWithShape="0">
          <a:gsLst>
            <a:gs pos="0">
              <a:schemeClr val="accent3">
                <a:hueOff val="-454943"/>
                <a:satOff val="-1876"/>
                <a:lumOff val="-393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-454943"/>
                <a:satOff val="-1876"/>
                <a:lumOff val="-393"/>
                <a:alphaOff val="0"/>
                <a:tint val="86000"/>
                <a:satMod val="115000"/>
              </a:schemeClr>
            </a:gs>
            <a:gs pos="100000">
              <a:schemeClr val="accent3">
                <a:hueOff val="-454943"/>
                <a:satOff val="-1876"/>
                <a:lumOff val="-393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-454943"/>
              <a:satOff val="-1876"/>
              <a:lumOff val="-393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6AE740-47A9-1B47-B480-861CFCCF071A}">
      <dsp:nvSpPr>
        <dsp:cNvPr id="0" name=""/>
        <dsp:cNvSpPr/>
      </dsp:nvSpPr>
      <dsp:spPr>
        <a:xfrm>
          <a:off x="2395293" y="3885609"/>
          <a:ext cx="392551" cy="392321"/>
        </a:xfrm>
        <a:prstGeom prst="ellipse">
          <a:avLst/>
        </a:prstGeom>
        <a:gradFill rotWithShape="0">
          <a:gsLst>
            <a:gs pos="0">
              <a:schemeClr val="accent3">
                <a:hueOff val="-682414"/>
                <a:satOff val="-2813"/>
                <a:lumOff val="-59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-682414"/>
                <a:satOff val="-2813"/>
                <a:lumOff val="-590"/>
                <a:alphaOff val="0"/>
                <a:tint val="86000"/>
                <a:satMod val="115000"/>
              </a:schemeClr>
            </a:gs>
            <a:gs pos="100000">
              <a:schemeClr val="accent3">
                <a:hueOff val="-682414"/>
                <a:satOff val="-2813"/>
                <a:lumOff val="-59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-682414"/>
              <a:satOff val="-2813"/>
              <a:lumOff val="-59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D894516-1974-924C-944D-260492492825}">
      <dsp:nvSpPr>
        <dsp:cNvPr id="0" name=""/>
        <dsp:cNvSpPr/>
      </dsp:nvSpPr>
      <dsp:spPr>
        <a:xfrm>
          <a:off x="946447" y="428797"/>
          <a:ext cx="284317" cy="284350"/>
        </a:xfrm>
        <a:prstGeom prst="ellipse">
          <a:avLst/>
        </a:prstGeom>
        <a:gradFill rotWithShape="0">
          <a:gsLst>
            <a:gs pos="0">
              <a:schemeClr val="accent3">
                <a:hueOff val="-909886"/>
                <a:satOff val="-3751"/>
                <a:lumOff val="-786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-909886"/>
                <a:satOff val="-3751"/>
                <a:lumOff val="-786"/>
                <a:alphaOff val="0"/>
                <a:tint val="86000"/>
                <a:satMod val="115000"/>
              </a:schemeClr>
            </a:gs>
            <a:gs pos="100000">
              <a:schemeClr val="accent3">
                <a:hueOff val="-909886"/>
                <a:satOff val="-3751"/>
                <a:lumOff val="-786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-909886"/>
              <a:satOff val="-3751"/>
              <a:lumOff val="-786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4AD952C-0825-944A-BC39-C4C281601A32}">
      <dsp:nvSpPr>
        <dsp:cNvPr id="0" name=""/>
        <dsp:cNvSpPr/>
      </dsp:nvSpPr>
      <dsp:spPr>
        <a:xfrm>
          <a:off x="82353" y="2445020"/>
          <a:ext cx="284317" cy="284350"/>
        </a:xfrm>
        <a:prstGeom prst="ellipse">
          <a:avLst/>
        </a:prstGeom>
        <a:gradFill rotWithShape="0">
          <a:gsLst>
            <a:gs pos="0">
              <a:schemeClr val="accent3">
                <a:hueOff val="-1137357"/>
                <a:satOff val="-4689"/>
                <a:lumOff val="-983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-1137357"/>
                <a:satOff val="-4689"/>
                <a:lumOff val="-983"/>
                <a:alphaOff val="0"/>
                <a:tint val="86000"/>
                <a:satMod val="115000"/>
              </a:schemeClr>
            </a:gs>
            <a:gs pos="100000">
              <a:schemeClr val="accent3">
                <a:hueOff val="-1137357"/>
                <a:satOff val="-4689"/>
                <a:lumOff val="-983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-1137357"/>
              <a:satOff val="-4689"/>
              <a:lumOff val="-983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8CD645-3A24-9C4E-B52A-27ABB3596964}">
      <dsp:nvSpPr>
        <dsp:cNvPr id="0" name=""/>
        <dsp:cNvSpPr/>
      </dsp:nvSpPr>
      <dsp:spPr>
        <a:xfrm>
          <a:off x="0" y="317629"/>
          <a:ext cx="3527313" cy="3527593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i="1" kern="1200" dirty="0" smtClean="0">
              <a:solidFill>
                <a:srgbClr val="000000"/>
              </a:solidFill>
            </a:rPr>
            <a:t>Employees will not, in the long run, continue to give</a:t>
          </a:r>
          <a:r>
            <a:rPr lang="en-US" sz="2400" kern="1200" dirty="0" smtClean="0">
              <a:solidFill>
                <a:srgbClr val="000000"/>
              </a:solidFill>
            </a:rPr>
            <a:t> </a:t>
          </a:r>
          <a:r>
            <a:rPr lang="en-US" sz="2400" i="1" kern="1200" dirty="0" smtClean="0">
              <a:solidFill>
                <a:srgbClr val="000000"/>
              </a:solidFill>
            </a:rPr>
            <a:t>to others what they are not getting for</a:t>
          </a:r>
          <a:r>
            <a:rPr lang="en-US" sz="2400" kern="1200" dirty="0" smtClean="0">
              <a:solidFill>
                <a:srgbClr val="000000"/>
              </a:solidFill>
            </a:rPr>
            <a:t> </a:t>
          </a:r>
          <a:r>
            <a:rPr lang="en-US" sz="2400" i="1" kern="1200" dirty="0" smtClean="0">
              <a:solidFill>
                <a:srgbClr val="000000"/>
              </a:solidFill>
            </a:rPr>
            <a:t>themselves</a:t>
          </a:r>
          <a:r>
            <a:rPr lang="en-US" sz="2400" i="1" kern="1200" dirty="0" smtClean="0"/>
            <a:t>. </a:t>
          </a:r>
          <a:endParaRPr lang="en-US" sz="2400" kern="1200" dirty="0"/>
        </a:p>
      </dsp:txBody>
      <dsp:txXfrm>
        <a:off x="516563" y="834233"/>
        <a:ext cx="2494187" cy="2494385"/>
      </dsp:txXfrm>
    </dsp:sp>
    <dsp:sp modelId="{91E0DE1E-1416-0040-B077-03D5F3D42990}">
      <dsp:nvSpPr>
        <dsp:cNvPr id="0" name=""/>
        <dsp:cNvSpPr/>
      </dsp:nvSpPr>
      <dsp:spPr>
        <a:xfrm>
          <a:off x="2012838" y="156909"/>
          <a:ext cx="392551" cy="392321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D0AA00C-A1E4-B14E-93EF-747BE2DF9CC1}">
      <dsp:nvSpPr>
        <dsp:cNvPr id="0" name=""/>
        <dsp:cNvSpPr/>
      </dsp:nvSpPr>
      <dsp:spPr>
        <a:xfrm>
          <a:off x="1083960" y="3583126"/>
          <a:ext cx="284317" cy="284350"/>
        </a:xfrm>
        <a:prstGeom prst="ellipse">
          <a:avLst/>
        </a:prstGeom>
        <a:gradFill rotWithShape="0">
          <a:gsLst>
            <a:gs pos="0">
              <a:schemeClr val="accent4">
                <a:hueOff val="-703989"/>
                <a:satOff val="-7226"/>
                <a:lumOff val="302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-703989"/>
                <a:satOff val="-7226"/>
                <a:lumOff val="3020"/>
                <a:alphaOff val="0"/>
                <a:tint val="86000"/>
                <a:satMod val="115000"/>
              </a:schemeClr>
            </a:gs>
            <a:gs pos="100000">
              <a:schemeClr val="accent4">
                <a:hueOff val="-703989"/>
                <a:satOff val="-7226"/>
                <a:lumOff val="302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-703989"/>
              <a:satOff val="-7226"/>
              <a:lumOff val="302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BF41AF8-8D5C-9F4E-9C75-A4FBBFF47276}">
      <dsp:nvSpPr>
        <dsp:cNvPr id="0" name=""/>
        <dsp:cNvSpPr/>
      </dsp:nvSpPr>
      <dsp:spPr>
        <a:xfrm>
          <a:off x="3754282" y="1749272"/>
          <a:ext cx="284317" cy="284350"/>
        </a:xfrm>
        <a:prstGeom prst="ellipse">
          <a:avLst/>
        </a:prstGeom>
        <a:gradFill rotWithShape="0">
          <a:gsLst>
            <a:gs pos="0">
              <a:schemeClr val="accent4">
                <a:hueOff val="-1407978"/>
                <a:satOff val="-14452"/>
                <a:lumOff val="604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-1407978"/>
                <a:satOff val="-14452"/>
                <a:lumOff val="6040"/>
                <a:alphaOff val="0"/>
                <a:tint val="86000"/>
                <a:satMod val="115000"/>
              </a:schemeClr>
            </a:gs>
            <a:gs pos="100000">
              <a:schemeClr val="accent4">
                <a:hueOff val="-1407978"/>
                <a:satOff val="-14452"/>
                <a:lumOff val="604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-1407978"/>
              <a:satOff val="-14452"/>
              <a:lumOff val="604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54D4FF9-9683-C148-BBE8-C8D54065D36B}">
      <dsp:nvSpPr>
        <dsp:cNvPr id="0" name=""/>
        <dsp:cNvSpPr/>
      </dsp:nvSpPr>
      <dsp:spPr>
        <a:xfrm>
          <a:off x="2395293" y="3885609"/>
          <a:ext cx="392551" cy="392321"/>
        </a:xfrm>
        <a:prstGeom prst="ellipse">
          <a:avLst/>
        </a:prstGeom>
        <a:gradFill rotWithShape="0">
          <a:gsLst>
            <a:gs pos="0">
              <a:schemeClr val="accent4">
                <a:hueOff val="-2111967"/>
                <a:satOff val="-21677"/>
                <a:lumOff val="9059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-2111967"/>
                <a:satOff val="-21677"/>
                <a:lumOff val="9059"/>
                <a:alphaOff val="0"/>
                <a:tint val="86000"/>
                <a:satMod val="115000"/>
              </a:schemeClr>
            </a:gs>
            <a:gs pos="100000">
              <a:schemeClr val="accent4">
                <a:hueOff val="-2111967"/>
                <a:satOff val="-21677"/>
                <a:lumOff val="9059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-2111967"/>
              <a:satOff val="-21677"/>
              <a:lumOff val="9059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655A997-F6AE-A44D-A502-7C9AA124804B}">
      <dsp:nvSpPr>
        <dsp:cNvPr id="0" name=""/>
        <dsp:cNvSpPr/>
      </dsp:nvSpPr>
      <dsp:spPr>
        <a:xfrm>
          <a:off x="787897" y="500803"/>
          <a:ext cx="284317" cy="284350"/>
        </a:xfrm>
        <a:prstGeom prst="ellipse">
          <a:avLst/>
        </a:prstGeom>
        <a:gradFill rotWithShape="0">
          <a:gsLst>
            <a:gs pos="0">
              <a:schemeClr val="accent4">
                <a:hueOff val="-2815956"/>
                <a:satOff val="-28903"/>
                <a:lumOff val="12079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-2815956"/>
                <a:satOff val="-28903"/>
                <a:lumOff val="12079"/>
                <a:alphaOff val="0"/>
                <a:tint val="86000"/>
                <a:satMod val="115000"/>
              </a:schemeClr>
            </a:gs>
            <a:gs pos="100000">
              <a:schemeClr val="accent4">
                <a:hueOff val="-2815956"/>
                <a:satOff val="-28903"/>
                <a:lumOff val="12079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-2815956"/>
              <a:satOff val="-28903"/>
              <a:lumOff val="12079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94A19AC-FAC7-9E49-94B2-B1C4AE5902BA}">
      <dsp:nvSpPr>
        <dsp:cNvPr id="0" name=""/>
        <dsp:cNvSpPr/>
      </dsp:nvSpPr>
      <dsp:spPr>
        <a:xfrm>
          <a:off x="139825" y="2445020"/>
          <a:ext cx="284317" cy="284350"/>
        </a:xfrm>
        <a:prstGeom prst="ellipse">
          <a:avLst/>
        </a:prstGeom>
        <a:gradFill rotWithShape="0">
          <a:gsLst>
            <a:gs pos="0">
              <a:schemeClr val="accent4">
                <a:hueOff val="-3519944"/>
                <a:satOff val="-36129"/>
                <a:lumOff val="15099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-3519944"/>
                <a:satOff val="-36129"/>
                <a:lumOff val="15099"/>
                <a:alphaOff val="0"/>
                <a:tint val="86000"/>
                <a:satMod val="115000"/>
              </a:schemeClr>
            </a:gs>
            <a:gs pos="100000">
              <a:schemeClr val="accent4">
                <a:hueOff val="-3519944"/>
                <a:satOff val="-36129"/>
                <a:lumOff val="15099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-3519944"/>
              <a:satOff val="-36129"/>
              <a:lumOff val="15099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DE8E42-64CC-7E49-893F-4CAE2DCCD7CC}">
      <dsp:nvSpPr>
        <dsp:cNvPr id="0" name=""/>
        <dsp:cNvSpPr/>
      </dsp:nvSpPr>
      <dsp:spPr>
        <a:xfrm rot="4777186">
          <a:off x="-228988" y="999737"/>
          <a:ext cx="1589295" cy="18805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D028FA5-16AB-864B-BD63-4ED97B0DC421}">
      <dsp:nvSpPr>
        <dsp:cNvPr id="0" name=""/>
        <dsp:cNvSpPr/>
      </dsp:nvSpPr>
      <dsp:spPr>
        <a:xfrm>
          <a:off x="0" y="0"/>
          <a:ext cx="2089546" cy="12537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100" b="1" kern="1200" dirty="0">
              <a:solidFill>
                <a:srgbClr val="000000"/>
              </a:solidFill>
              <a:latin typeface="+mn-lt"/>
            </a:rPr>
            <a:t>Community Outreach: </a:t>
          </a:r>
          <a:r>
            <a:rPr lang="en-AU" sz="1100" kern="1200" dirty="0">
              <a:solidFill>
                <a:srgbClr val="000000"/>
              </a:solidFill>
              <a:latin typeface="+mn-lt"/>
            </a:rPr>
            <a:t>creating pathways into services</a:t>
          </a:r>
          <a:endParaRPr lang="en-US" sz="1100" kern="1200" dirty="0">
            <a:solidFill>
              <a:srgbClr val="000000"/>
            </a:solidFill>
            <a:latin typeface="+mn-lt"/>
          </a:endParaRPr>
        </a:p>
      </dsp:txBody>
      <dsp:txXfrm>
        <a:off x="36720" y="36720"/>
        <a:ext cx="2016106" cy="1180288"/>
      </dsp:txXfrm>
    </dsp:sp>
    <dsp:sp modelId="{FA13D7A1-2E3D-1342-9112-6534A0F044ED}">
      <dsp:nvSpPr>
        <dsp:cNvPr id="0" name=""/>
        <dsp:cNvSpPr/>
      </dsp:nvSpPr>
      <dsp:spPr>
        <a:xfrm rot="5400000">
          <a:off x="-65600" y="2564959"/>
          <a:ext cx="1558019" cy="188059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AD6D51C-0F1D-5140-B42E-B27362C1BCA7}">
      <dsp:nvSpPr>
        <dsp:cNvPr id="0" name=""/>
        <dsp:cNvSpPr/>
      </dsp:nvSpPr>
      <dsp:spPr>
        <a:xfrm>
          <a:off x="290929" y="1567854"/>
          <a:ext cx="2089546" cy="12537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100" b="1" kern="1200" dirty="0">
              <a:solidFill>
                <a:srgbClr val="000000"/>
              </a:solidFill>
              <a:latin typeface="+mn-lt"/>
            </a:rPr>
            <a:t>Engagement and Assessment: </a:t>
          </a:r>
          <a:r>
            <a:rPr lang="en-AU" sz="1100" b="0" kern="1200" dirty="0">
              <a:solidFill>
                <a:srgbClr val="000000"/>
              </a:solidFill>
              <a:latin typeface="+mn-lt"/>
            </a:rPr>
            <a:t>making </a:t>
          </a:r>
          <a:r>
            <a:rPr lang="en-US" sz="1100" kern="1200" dirty="0">
              <a:solidFill>
                <a:srgbClr val="000000"/>
              </a:solidFill>
              <a:latin typeface="+mn-lt"/>
            </a:rPr>
            <a:t>contact, getting to know the person</a:t>
          </a:r>
          <a:r>
            <a:rPr lang="en-US" sz="1100" b="0" kern="1200" dirty="0">
              <a:solidFill>
                <a:srgbClr val="000000"/>
              </a:solidFill>
              <a:latin typeface="+mn-lt"/>
            </a:rPr>
            <a:t>/</a:t>
          </a:r>
          <a:r>
            <a:rPr lang="en-AU" sz="1100" b="0" kern="1200" smtClean="0">
              <a:solidFill>
                <a:srgbClr val="000000"/>
              </a:solidFill>
              <a:latin typeface="+mn-lt"/>
            </a:rPr>
            <a:t>family </a:t>
          </a:r>
          <a:r>
            <a:rPr lang="en-US" sz="1100" kern="1200" smtClean="0">
              <a:solidFill>
                <a:srgbClr val="000000"/>
              </a:solidFill>
              <a:latin typeface="+mn-lt"/>
            </a:rPr>
            <a:t>and </a:t>
          </a:r>
          <a:r>
            <a:rPr lang="en-US" sz="1100" kern="1200" dirty="0">
              <a:solidFill>
                <a:srgbClr val="000000"/>
              </a:solidFill>
              <a:latin typeface="+mn-lt"/>
            </a:rPr>
            <a:t>finding out what they need and want</a:t>
          </a:r>
          <a:r>
            <a:rPr lang="en-AU" sz="1100" b="1" kern="1200" dirty="0">
              <a:solidFill>
                <a:srgbClr val="000000"/>
              </a:solidFill>
              <a:latin typeface="+mn-lt"/>
            </a:rPr>
            <a:t>  </a:t>
          </a:r>
          <a:endParaRPr lang="en-US" sz="1100" kern="1200" dirty="0">
            <a:solidFill>
              <a:srgbClr val="000000"/>
            </a:solidFill>
            <a:latin typeface="+mn-lt"/>
          </a:endParaRPr>
        </a:p>
      </dsp:txBody>
      <dsp:txXfrm>
        <a:off x="327649" y="1604574"/>
        <a:ext cx="2016106" cy="1180288"/>
      </dsp:txXfrm>
    </dsp:sp>
    <dsp:sp modelId="{D211988C-DF74-2B4C-9116-6BFE0477CB50}">
      <dsp:nvSpPr>
        <dsp:cNvPr id="0" name=""/>
        <dsp:cNvSpPr/>
      </dsp:nvSpPr>
      <dsp:spPr>
        <a:xfrm>
          <a:off x="717979" y="3348539"/>
          <a:ext cx="2769956" cy="188059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F1FC29-2A8C-2948-95E3-754B0EDCECB9}">
      <dsp:nvSpPr>
        <dsp:cNvPr id="0" name=""/>
        <dsp:cNvSpPr/>
      </dsp:nvSpPr>
      <dsp:spPr>
        <a:xfrm>
          <a:off x="290929" y="3135014"/>
          <a:ext cx="2089546" cy="12537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>
              <a:solidFill>
                <a:srgbClr val="000000"/>
              </a:solidFill>
              <a:latin typeface="+mn-lt"/>
            </a:rPr>
            <a:t>Planning: </a:t>
          </a:r>
          <a:r>
            <a:rPr lang="en-US" sz="1100" kern="1200" dirty="0">
              <a:solidFill>
                <a:srgbClr val="000000"/>
              </a:solidFill>
              <a:latin typeface="+mn-lt"/>
            </a:rPr>
            <a:t>working out what to do</a:t>
          </a:r>
        </a:p>
      </dsp:txBody>
      <dsp:txXfrm>
        <a:off x="327649" y="3171734"/>
        <a:ext cx="2016106" cy="1180288"/>
      </dsp:txXfrm>
    </dsp:sp>
    <dsp:sp modelId="{5BF7E9AE-AC8E-5945-9F3D-CC4BE5725A25}">
      <dsp:nvSpPr>
        <dsp:cNvPr id="0" name=""/>
        <dsp:cNvSpPr/>
      </dsp:nvSpPr>
      <dsp:spPr>
        <a:xfrm rot="16200000">
          <a:off x="2713496" y="2564959"/>
          <a:ext cx="1558019" cy="18805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5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8B60F11-CDB2-F44A-BBFE-AE46081A4F60}">
      <dsp:nvSpPr>
        <dsp:cNvPr id="0" name=""/>
        <dsp:cNvSpPr/>
      </dsp:nvSpPr>
      <dsp:spPr>
        <a:xfrm>
          <a:off x="3070026" y="3135014"/>
          <a:ext cx="2089546" cy="12537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5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>
              <a:solidFill>
                <a:srgbClr val="000000"/>
              </a:solidFill>
              <a:latin typeface="+mn-lt"/>
            </a:rPr>
            <a:t>Provision of Support and </a:t>
          </a:r>
          <a:r>
            <a:rPr lang="en-AU" sz="1100" b="1" kern="1200">
              <a:solidFill>
                <a:srgbClr val="000000"/>
              </a:solidFill>
              <a:latin typeface="+mn-lt"/>
            </a:rPr>
            <a:t>Linking: </a:t>
          </a:r>
          <a:r>
            <a:rPr lang="en-AU" sz="1100" b="0" kern="1200">
              <a:solidFill>
                <a:srgbClr val="000000"/>
              </a:solidFill>
              <a:latin typeface="+mn-lt"/>
            </a:rPr>
            <a:t>providing a good service and </a:t>
          </a:r>
          <a:r>
            <a:rPr lang="en-US" sz="1100" b="0" kern="1200">
              <a:solidFill>
                <a:srgbClr val="000000"/>
              </a:solidFill>
              <a:latin typeface="+mn-lt"/>
            </a:rPr>
            <a:t>getting other services/supports involved</a:t>
          </a:r>
        </a:p>
      </dsp:txBody>
      <dsp:txXfrm>
        <a:off x="3106746" y="3171734"/>
        <a:ext cx="2016106" cy="1180288"/>
      </dsp:txXfrm>
    </dsp:sp>
    <dsp:sp modelId="{77F8171E-E810-7243-AB7C-45B9D5630707}">
      <dsp:nvSpPr>
        <dsp:cNvPr id="0" name=""/>
        <dsp:cNvSpPr/>
      </dsp:nvSpPr>
      <dsp:spPr>
        <a:xfrm rot="16200000">
          <a:off x="2713496" y="997799"/>
          <a:ext cx="1558019" cy="188059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6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76C35F6-7168-1341-9317-765F51486C66}">
      <dsp:nvSpPr>
        <dsp:cNvPr id="0" name=""/>
        <dsp:cNvSpPr/>
      </dsp:nvSpPr>
      <dsp:spPr>
        <a:xfrm>
          <a:off x="3070026" y="1567854"/>
          <a:ext cx="2089546" cy="12537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6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100" b="1" kern="1200" dirty="0">
              <a:solidFill>
                <a:srgbClr val="000000"/>
              </a:solidFill>
              <a:latin typeface="+mn-lt"/>
            </a:rPr>
            <a:t>Advocacy and Helping to make other Services Appropriate/Friendly: </a:t>
          </a:r>
          <a:r>
            <a:rPr lang="en-US" sz="1100" kern="1200" dirty="0">
              <a:solidFill>
                <a:srgbClr val="000000"/>
              </a:solidFill>
              <a:latin typeface="+mn-lt"/>
            </a:rPr>
            <a:t>supporting the person</a:t>
          </a:r>
          <a:r>
            <a:rPr lang="en-US" sz="1100" b="0" kern="1200" dirty="0">
              <a:solidFill>
                <a:srgbClr val="000000"/>
              </a:solidFill>
              <a:latin typeface="+mn-lt"/>
            </a:rPr>
            <a:t>/</a:t>
          </a:r>
          <a:r>
            <a:rPr lang="en-AU" sz="1100" b="0" kern="1200" dirty="0">
              <a:solidFill>
                <a:srgbClr val="000000"/>
              </a:solidFill>
              <a:latin typeface="+mn-lt"/>
            </a:rPr>
            <a:t>family </a:t>
          </a:r>
          <a:r>
            <a:rPr lang="en-US" sz="1100" b="0" kern="1200" dirty="0">
              <a:solidFill>
                <a:srgbClr val="000000"/>
              </a:solidFill>
              <a:latin typeface="+mn-lt"/>
            </a:rPr>
            <a:t>to </a:t>
          </a:r>
          <a:r>
            <a:rPr lang="en-US" sz="1100" kern="1200" dirty="0">
              <a:solidFill>
                <a:srgbClr val="000000"/>
              </a:solidFill>
              <a:latin typeface="+mn-lt"/>
            </a:rPr>
            <a:t>have a voice and taking action to get the supports that are needed</a:t>
          </a:r>
          <a:r>
            <a:rPr lang="en-AU" sz="1100" b="1" kern="1200" dirty="0">
              <a:solidFill>
                <a:srgbClr val="000000"/>
              </a:solidFill>
              <a:latin typeface="+mn-lt"/>
            </a:rPr>
            <a:t> </a:t>
          </a:r>
          <a:endParaRPr lang="en-US" sz="1100" kern="1200" dirty="0">
            <a:solidFill>
              <a:srgbClr val="000000"/>
            </a:solidFill>
            <a:latin typeface="+mn-lt"/>
          </a:endParaRPr>
        </a:p>
      </dsp:txBody>
      <dsp:txXfrm>
        <a:off x="3106746" y="1604574"/>
        <a:ext cx="2016106" cy="1180288"/>
      </dsp:txXfrm>
    </dsp:sp>
    <dsp:sp modelId="{0ABC166D-38A0-5746-9968-877727B24E24}">
      <dsp:nvSpPr>
        <dsp:cNvPr id="0" name=""/>
        <dsp:cNvSpPr/>
      </dsp:nvSpPr>
      <dsp:spPr>
        <a:xfrm rot="21599140">
          <a:off x="3497076" y="213872"/>
          <a:ext cx="2774031" cy="18805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C9CA319-BD1E-7E46-856F-B7D4C0238397}">
      <dsp:nvSpPr>
        <dsp:cNvPr id="0" name=""/>
        <dsp:cNvSpPr/>
      </dsp:nvSpPr>
      <dsp:spPr>
        <a:xfrm>
          <a:off x="3070026" y="694"/>
          <a:ext cx="2089546" cy="12537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>
              <a:solidFill>
                <a:srgbClr val="000000"/>
              </a:solidFill>
              <a:latin typeface="+mn-lt"/>
            </a:rPr>
            <a:t>Coordination, Monitoring and Reviewing: </a:t>
          </a:r>
          <a:r>
            <a:rPr lang="en-US" sz="1100" kern="1200" dirty="0">
              <a:solidFill>
                <a:srgbClr val="000000"/>
              </a:solidFill>
              <a:latin typeface="+mn-lt"/>
            </a:rPr>
            <a:t>making sure everything comes together and keeping a check on how everything is working</a:t>
          </a:r>
        </a:p>
      </dsp:txBody>
      <dsp:txXfrm>
        <a:off x="3106746" y="37414"/>
        <a:ext cx="2016106" cy="1180288"/>
      </dsp:txXfrm>
    </dsp:sp>
    <dsp:sp modelId="{432E5753-3322-7945-991A-273E38C16C5E}">
      <dsp:nvSpPr>
        <dsp:cNvPr id="0" name=""/>
        <dsp:cNvSpPr/>
      </dsp:nvSpPr>
      <dsp:spPr>
        <a:xfrm rot="5408987">
          <a:off x="5494281" y="997452"/>
          <a:ext cx="1558719" cy="188059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6F5CBBE-841E-604A-A820-04AA36FC8CEE}">
      <dsp:nvSpPr>
        <dsp:cNvPr id="0" name=""/>
        <dsp:cNvSpPr/>
      </dsp:nvSpPr>
      <dsp:spPr>
        <a:xfrm>
          <a:off x="5853198" y="0"/>
          <a:ext cx="2089546" cy="12537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>
              <a:solidFill>
                <a:srgbClr val="000000"/>
              </a:solidFill>
              <a:latin typeface="+mn-lt"/>
            </a:rPr>
            <a:t>Transition: </a:t>
          </a:r>
          <a:r>
            <a:rPr lang="en-US" sz="1100" kern="1200" dirty="0">
              <a:solidFill>
                <a:srgbClr val="000000"/>
              </a:solidFill>
              <a:latin typeface="+mn-lt"/>
            </a:rPr>
            <a:t>supporting the person/family to move to another service/ to independence</a:t>
          </a:r>
        </a:p>
      </dsp:txBody>
      <dsp:txXfrm>
        <a:off x="5889918" y="36720"/>
        <a:ext cx="2016106" cy="1180288"/>
      </dsp:txXfrm>
    </dsp:sp>
    <dsp:sp modelId="{51A4A65D-AC59-414A-96B4-B8D79E81933A}">
      <dsp:nvSpPr>
        <dsp:cNvPr id="0" name=""/>
        <dsp:cNvSpPr/>
      </dsp:nvSpPr>
      <dsp:spPr>
        <a:xfrm rot="5400000">
          <a:off x="5492593" y="2564959"/>
          <a:ext cx="1558019" cy="188059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E6ABB3-9017-7D4B-9FA7-D2AF841DA3D2}">
      <dsp:nvSpPr>
        <dsp:cNvPr id="0" name=""/>
        <dsp:cNvSpPr/>
      </dsp:nvSpPr>
      <dsp:spPr>
        <a:xfrm>
          <a:off x="5849123" y="1567854"/>
          <a:ext cx="2089546" cy="12537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>
              <a:solidFill>
                <a:srgbClr val="000000"/>
              </a:solidFill>
              <a:latin typeface="+mn-lt"/>
            </a:rPr>
            <a:t>Closing and </a:t>
          </a:r>
          <a:r>
            <a:rPr lang="en-AU" sz="1100" b="1" kern="1200" dirty="0">
              <a:solidFill>
                <a:srgbClr val="000000"/>
              </a:solidFill>
              <a:latin typeface="+mn-lt"/>
            </a:rPr>
            <a:t>Evaluation</a:t>
          </a:r>
          <a:r>
            <a:rPr lang="en-US" sz="1100" b="1" kern="1200" dirty="0">
              <a:solidFill>
                <a:srgbClr val="000000"/>
              </a:solidFill>
              <a:latin typeface="+mn-lt"/>
            </a:rPr>
            <a:t>: </a:t>
          </a:r>
          <a:r>
            <a:rPr lang="en-US" sz="1100" b="0" kern="1200" dirty="0">
              <a:solidFill>
                <a:srgbClr val="000000"/>
              </a:solidFill>
              <a:latin typeface="+mn-lt"/>
            </a:rPr>
            <a:t>supporting</a:t>
          </a:r>
          <a:r>
            <a:rPr lang="en-US" sz="1100" kern="1200" dirty="0">
              <a:solidFill>
                <a:srgbClr val="000000"/>
              </a:solidFill>
              <a:latin typeface="+mn-lt"/>
            </a:rPr>
            <a:t> the person/family to move on, </a:t>
          </a:r>
          <a:r>
            <a:rPr lang="en-US" sz="1100" b="0" i="0" kern="1200" dirty="0">
              <a:solidFill>
                <a:srgbClr val="000000"/>
              </a:solidFill>
              <a:latin typeface="+mn-lt"/>
            </a:rPr>
            <a:t>acknowledg</a:t>
          </a:r>
          <a:r>
            <a:rPr lang="en-US" sz="1100" kern="1200" dirty="0">
              <a:solidFill>
                <a:srgbClr val="000000"/>
              </a:solidFill>
              <a:latin typeface="+mn-lt"/>
            </a:rPr>
            <a:t>ing what has been gained, checking the how well the service was provided and working out what is needed for the future</a:t>
          </a:r>
        </a:p>
      </dsp:txBody>
      <dsp:txXfrm>
        <a:off x="5885843" y="1604574"/>
        <a:ext cx="2016106" cy="1180288"/>
      </dsp:txXfrm>
    </dsp:sp>
    <dsp:sp modelId="{429BF5A6-EC16-2246-BC44-5E9003F57497}">
      <dsp:nvSpPr>
        <dsp:cNvPr id="0" name=""/>
        <dsp:cNvSpPr/>
      </dsp:nvSpPr>
      <dsp:spPr>
        <a:xfrm>
          <a:off x="5849123" y="3135014"/>
          <a:ext cx="2089546" cy="12537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5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>
              <a:solidFill>
                <a:srgbClr val="000000"/>
              </a:solidFill>
              <a:latin typeface="+mn-lt"/>
            </a:rPr>
            <a:t>Follow-up: </a:t>
          </a:r>
          <a:r>
            <a:rPr lang="en-US" sz="1100" kern="1200" dirty="0">
              <a:solidFill>
                <a:srgbClr val="000000"/>
              </a:solidFill>
              <a:latin typeface="+mn-lt"/>
            </a:rPr>
            <a:t>providing ongoing support or checking on how the person/family is going</a:t>
          </a:r>
        </a:p>
      </dsp:txBody>
      <dsp:txXfrm>
        <a:off x="5885843" y="3171734"/>
        <a:ext cx="2016106" cy="118028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3446DB-49A2-1147-9F07-101C1C32883C}">
      <dsp:nvSpPr>
        <dsp:cNvPr id="0" name=""/>
        <dsp:cNvSpPr/>
      </dsp:nvSpPr>
      <dsp:spPr>
        <a:xfrm rot="16200000">
          <a:off x="928370" y="-928370"/>
          <a:ext cx="1826260" cy="3683000"/>
        </a:xfrm>
        <a:prstGeom prst="round1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000000"/>
              </a:solidFill>
              <a:latin typeface="Palatino"/>
              <a:cs typeface="Arial"/>
            </a:rPr>
            <a:t>Enhancing accountability and quality</a:t>
          </a:r>
          <a:endParaRPr lang="en-US" sz="2000" kern="1200" dirty="0">
            <a:solidFill>
              <a:srgbClr val="000000"/>
            </a:solidFill>
            <a:latin typeface="Palatino"/>
            <a:cs typeface="Arial"/>
          </a:endParaRPr>
        </a:p>
      </dsp:txBody>
      <dsp:txXfrm rot="5400000">
        <a:off x="0" y="0"/>
        <a:ext cx="3683000" cy="1369695"/>
      </dsp:txXfrm>
    </dsp:sp>
    <dsp:sp modelId="{61AEAC28-17C5-704E-9955-C8D51F83F043}">
      <dsp:nvSpPr>
        <dsp:cNvPr id="0" name=""/>
        <dsp:cNvSpPr/>
      </dsp:nvSpPr>
      <dsp:spPr>
        <a:xfrm>
          <a:off x="3683000" y="0"/>
          <a:ext cx="3683000" cy="1826260"/>
        </a:xfrm>
        <a:prstGeom prst="round1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000000"/>
              </a:solidFill>
              <a:latin typeface="Palatino"/>
              <a:cs typeface="Arial"/>
            </a:rPr>
            <a:t>Addressing development </a:t>
          </a:r>
          <a:r>
            <a:rPr lang="en-US" sz="2000" kern="1200" dirty="0">
              <a:solidFill>
                <a:srgbClr val="000000"/>
              </a:solidFill>
              <a:latin typeface="Palatino"/>
              <a:cs typeface="Arial"/>
            </a:rPr>
            <a:t>and support needs</a:t>
          </a:r>
        </a:p>
      </dsp:txBody>
      <dsp:txXfrm>
        <a:off x="3683000" y="0"/>
        <a:ext cx="3683000" cy="1369695"/>
      </dsp:txXfrm>
    </dsp:sp>
    <dsp:sp modelId="{675660BE-98CA-A94F-ABF9-922A9314E3BC}">
      <dsp:nvSpPr>
        <dsp:cNvPr id="0" name=""/>
        <dsp:cNvSpPr/>
      </dsp:nvSpPr>
      <dsp:spPr>
        <a:xfrm rot="10800000">
          <a:off x="0" y="1826260"/>
          <a:ext cx="3683000" cy="1826260"/>
        </a:xfrm>
        <a:prstGeom prst="round1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solidFill>
                <a:srgbClr val="000000"/>
              </a:solidFill>
              <a:latin typeface="Palatino"/>
              <a:cs typeface="Arial"/>
            </a:rPr>
            <a:t>Enhancing </a:t>
          </a:r>
          <a:r>
            <a:rPr lang="en-US" sz="2000" kern="1200" dirty="0" smtClean="0">
              <a:solidFill>
                <a:srgbClr val="000000"/>
              </a:solidFill>
              <a:latin typeface="Palatino"/>
              <a:cs typeface="Arial"/>
            </a:rPr>
            <a:t>confidence, sense of competence and motivation</a:t>
          </a:r>
          <a:endParaRPr lang="en-US" sz="2000" kern="1200" dirty="0">
            <a:solidFill>
              <a:srgbClr val="000000"/>
            </a:solidFill>
            <a:latin typeface="Palatino"/>
            <a:cs typeface="Arial"/>
          </a:endParaRPr>
        </a:p>
      </dsp:txBody>
      <dsp:txXfrm rot="10800000">
        <a:off x="0" y="2282825"/>
        <a:ext cx="3683000" cy="1369695"/>
      </dsp:txXfrm>
    </dsp:sp>
    <dsp:sp modelId="{F946E0AB-94CD-6546-9630-0519CFF23BDE}">
      <dsp:nvSpPr>
        <dsp:cNvPr id="0" name=""/>
        <dsp:cNvSpPr/>
      </dsp:nvSpPr>
      <dsp:spPr>
        <a:xfrm rot="5400000">
          <a:off x="4611370" y="897890"/>
          <a:ext cx="1826260" cy="3683000"/>
        </a:xfrm>
        <a:prstGeom prst="round1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5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solidFill>
                <a:srgbClr val="000000"/>
              </a:solidFill>
              <a:latin typeface="Palatino"/>
              <a:cs typeface="Arial"/>
            </a:rPr>
            <a:t>Collaborative problem solving, reflection and learning</a:t>
          </a:r>
        </a:p>
      </dsp:txBody>
      <dsp:txXfrm rot="-5400000">
        <a:off x="3683000" y="2282824"/>
        <a:ext cx="3683000" cy="1369695"/>
      </dsp:txXfrm>
    </dsp:sp>
    <dsp:sp modelId="{29391CC9-B9D8-5844-B63C-5CEFCF1C9AA8}">
      <dsp:nvSpPr>
        <dsp:cNvPr id="0" name=""/>
        <dsp:cNvSpPr/>
      </dsp:nvSpPr>
      <dsp:spPr>
        <a:xfrm>
          <a:off x="2578099" y="1369695"/>
          <a:ext cx="2209800" cy="913130"/>
        </a:xfrm>
        <a:prstGeom prst="roundRect">
          <a:avLst/>
        </a:prstGeom>
        <a:gradFill rotWithShape="1">
          <a:gsLst>
            <a:gs pos="0">
              <a:schemeClr val="accent2">
                <a:tint val="70000"/>
                <a:satMod val="130000"/>
              </a:schemeClr>
            </a:gs>
            <a:gs pos="43000">
              <a:schemeClr val="accent2">
                <a:tint val="44000"/>
                <a:satMod val="165000"/>
              </a:schemeClr>
            </a:gs>
            <a:gs pos="93000">
              <a:schemeClr val="accent2">
                <a:tint val="15000"/>
                <a:satMod val="165000"/>
              </a:schemeClr>
            </a:gs>
            <a:gs pos="100000">
              <a:schemeClr val="accent2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2">
              <a:shade val="50000"/>
              <a:satMod val="103000"/>
            </a:schemeClr>
          </a:solidFill>
          <a:prstDash val="solid"/>
        </a:ln>
        <a:effectLst>
          <a:outerShdw blurRad="57150" dist="38100" dir="5400000" algn="ctr" rotWithShape="0">
            <a:schemeClr val="accent2">
              <a:shade val="9000"/>
              <a:satMod val="105000"/>
              <a:alpha val="48000"/>
            </a:scheme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i="0" kern="1200" dirty="0" smtClean="0">
              <a:latin typeface="Palatino"/>
              <a:cs typeface="Arial"/>
            </a:rPr>
            <a:t>Supervision</a:t>
          </a:r>
          <a:endParaRPr lang="en-US" sz="2400" b="1" i="0" kern="1200" dirty="0">
            <a:latin typeface="Palatino"/>
            <a:cs typeface="Arial"/>
          </a:endParaRPr>
        </a:p>
      </dsp:txBody>
      <dsp:txXfrm>
        <a:off x="2622674" y="1414270"/>
        <a:ext cx="2120650" cy="82398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08699A-7CEA-2B4A-AE07-A400454DE01C}">
      <dsp:nvSpPr>
        <dsp:cNvPr id="0" name=""/>
        <dsp:cNvSpPr/>
      </dsp:nvSpPr>
      <dsp:spPr>
        <a:xfrm>
          <a:off x="3094940" y="3091031"/>
          <a:ext cx="2039719" cy="203971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rgbClr val="000000"/>
              </a:solidFill>
            </a:rPr>
            <a:t>Meaningful Supervision </a:t>
          </a:r>
          <a:endParaRPr lang="en-US" sz="1600" kern="1200" dirty="0">
            <a:solidFill>
              <a:srgbClr val="000000"/>
            </a:solidFill>
          </a:endParaRPr>
        </a:p>
      </dsp:txBody>
      <dsp:txXfrm>
        <a:off x="3393650" y="3389741"/>
        <a:ext cx="1442299" cy="1442299"/>
      </dsp:txXfrm>
    </dsp:sp>
    <dsp:sp modelId="{CFE44160-5BAD-B248-89D0-938742466229}">
      <dsp:nvSpPr>
        <dsp:cNvPr id="0" name=""/>
        <dsp:cNvSpPr/>
      </dsp:nvSpPr>
      <dsp:spPr>
        <a:xfrm rot="10800000">
          <a:off x="716143" y="3820231"/>
          <a:ext cx="2247963" cy="581319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6459A35-0B29-EA4B-AC88-6C06B12B63E9}">
      <dsp:nvSpPr>
        <dsp:cNvPr id="0" name=""/>
        <dsp:cNvSpPr/>
      </dsp:nvSpPr>
      <dsp:spPr>
        <a:xfrm>
          <a:off x="2241" y="3539769"/>
          <a:ext cx="1427803" cy="114224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rgbClr val="000000"/>
              </a:solidFill>
            </a:rPr>
            <a:t>Person/family and worker focused</a:t>
          </a:r>
          <a:endParaRPr lang="en-US" sz="1400" kern="1200" dirty="0">
            <a:solidFill>
              <a:srgbClr val="000000"/>
            </a:solidFill>
          </a:endParaRPr>
        </a:p>
      </dsp:txBody>
      <dsp:txXfrm>
        <a:off x="35696" y="3573224"/>
        <a:ext cx="1360893" cy="1075332"/>
      </dsp:txXfrm>
    </dsp:sp>
    <dsp:sp modelId="{DB009F2F-AA57-9B4C-863B-5B3F1E27FAA0}">
      <dsp:nvSpPr>
        <dsp:cNvPr id="0" name=""/>
        <dsp:cNvSpPr/>
      </dsp:nvSpPr>
      <dsp:spPr>
        <a:xfrm rot="12600000">
          <a:off x="1020892" y="2682893"/>
          <a:ext cx="2247963" cy="581319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E3DAD80-FC51-7E46-93B1-453AD2B5B480}">
      <dsp:nvSpPr>
        <dsp:cNvPr id="0" name=""/>
        <dsp:cNvSpPr/>
      </dsp:nvSpPr>
      <dsp:spPr>
        <a:xfrm>
          <a:off x="457575" y="1840441"/>
          <a:ext cx="1427803" cy="114224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rgbClr val="000000"/>
              </a:solidFill>
            </a:rPr>
            <a:t>Based on a trusting relationship</a:t>
          </a:r>
          <a:endParaRPr lang="en-US" sz="1400" kern="1200" dirty="0">
            <a:solidFill>
              <a:srgbClr val="000000"/>
            </a:solidFill>
          </a:endParaRPr>
        </a:p>
      </dsp:txBody>
      <dsp:txXfrm>
        <a:off x="491030" y="1873896"/>
        <a:ext cx="1360893" cy="1075332"/>
      </dsp:txXfrm>
    </dsp:sp>
    <dsp:sp modelId="{429117A4-4BC8-F24B-B230-51C2D63F11EA}">
      <dsp:nvSpPr>
        <dsp:cNvPr id="0" name=""/>
        <dsp:cNvSpPr/>
      </dsp:nvSpPr>
      <dsp:spPr>
        <a:xfrm rot="14400000">
          <a:off x="1853480" y="1850304"/>
          <a:ext cx="2247963" cy="581319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2C388D1-A46D-9946-8DCB-69DE6E7E2E12}">
      <dsp:nvSpPr>
        <dsp:cNvPr id="0" name=""/>
        <dsp:cNvSpPr/>
      </dsp:nvSpPr>
      <dsp:spPr>
        <a:xfrm>
          <a:off x="1701569" y="596446"/>
          <a:ext cx="1427803" cy="114224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smtClean="0">
              <a:solidFill>
                <a:srgbClr val="000000"/>
              </a:solidFill>
            </a:rPr>
            <a:t>Planned</a:t>
          </a:r>
          <a:endParaRPr lang="en-US" sz="1400" kern="1200" dirty="0">
            <a:solidFill>
              <a:srgbClr val="000000"/>
            </a:solidFill>
          </a:endParaRPr>
        </a:p>
      </dsp:txBody>
      <dsp:txXfrm>
        <a:off x="1735024" y="629901"/>
        <a:ext cx="1360893" cy="1075332"/>
      </dsp:txXfrm>
    </dsp:sp>
    <dsp:sp modelId="{7B018CE3-E66E-F544-96D5-0C5906BD9619}">
      <dsp:nvSpPr>
        <dsp:cNvPr id="0" name=""/>
        <dsp:cNvSpPr/>
      </dsp:nvSpPr>
      <dsp:spPr>
        <a:xfrm rot="16200000">
          <a:off x="2990818" y="1545556"/>
          <a:ext cx="2247963" cy="581319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5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C6D887-54EA-2641-88CF-26DBF1C27F73}">
      <dsp:nvSpPr>
        <dsp:cNvPr id="0" name=""/>
        <dsp:cNvSpPr/>
      </dsp:nvSpPr>
      <dsp:spPr>
        <a:xfrm>
          <a:off x="3400898" y="141113"/>
          <a:ext cx="1427803" cy="114224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5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rgbClr val="000000"/>
              </a:solidFill>
            </a:rPr>
            <a:t>Regular</a:t>
          </a:r>
          <a:endParaRPr lang="en-US" sz="1400" kern="1200" dirty="0">
            <a:solidFill>
              <a:srgbClr val="000000"/>
            </a:solidFill>
          </a:endParaRPr>
        </a:p>
      </dsp:txBody>
      <dsp:txXfrm>
        <a:off x="3434353" y="174568"/>
        <a:ext cx="1360893" cy="1075332"/>
      </dsp:txXfrm>
    </dsp:sp>
    <dsp:sp modelId="{1258C12E-B1BC-2A46-9725-DC6DBD5D2E5D}">
      <dsp:nvSpPr>
        <dsp:cNvPr id="0" name=""/>
        <dsp:cNvSpPr/>
      </dsp:nvSpPr>
      <dsp:spPr>
        <a:xfrm rot="18000000">
          <a:off x="4128155" y="1850304"/>
          <a:ext cx="2247963" cy="581319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6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9E6CF1-6FF2-7244-8D0E-16BBE6C81058}">
      <dsp:nvSpPr>
        <dsp:cNvPr id="0" name=""/>
        <dsp:cNvSpPr/>
      </dsp:nvSpPr>
      <dsp:spPr>
        <a:xfrm>
          <a:off x="5100226" y="596446"/>
          <a:ext cx="1427803" cy="114224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6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rgbClr val="000000"/>
              </a:solidFill>
            </a:rPr>
            <a:t>Uninterrupted</a:t>
          </a:r>
          <a:endParaRPr lang="en-US" sz="1400" kern="1200" dirty="0">
            <a:solidFill>
              <a:srgbClr val="000000"/>
            </a:solidFill>
          </a:endParaRPr>
        </a:p>
      </dsp:txBody>
      <dsp:txXfrm>
        <a:off x="5133681" y="629901"/>
        <a:ext cx="1360893" cy="1075332"/>
      </dsp:txXfrm>
    </dsp:sp>
    <dsp:sp modelId="{44678255-0B17-054A-B670-A3902AAB6BB0}">
      <dsp:nvSpPr>
        <dsp:cNvPr id="0" name=""/>
        <dsp:cNvSpPr/>
      </dsp:nvSpPr>
      <dsp:spPr>
        <a:xfrm rot="19800000">
          <a:off x="4960744" y="2682893"/>
          <a:ext cx="2247963" cy="581319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2D93FC2-90FF-644B-BB0D-B50F76A1DBA4}">
      <dsp:nvSpPr>
        <dsp:cNvPr id="0" name=""/>
        <dsp:cNvSpPr/>
      </dsp:nvSpPr>
      <dsp:spPr>
        <a:xfrm>
          <a:off x="6344221" y="1840441"/>
          <a:ext cx="1427803" cy="114224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>
              <a:solidFill>
                <a:srgbClr val="000000"/>
              </a:solidFill>
            </a:rPr>
            <a:t>Individualised</a:t>
          </a:r>
          <a:r>
            <a:rPr lang="en-US" sz="1400" kern="1200" dirty="0" smtClean="0">
              <a:solidFill>
                <a:srgbClr val="000000"/>
              </a:solidFill>
            </a:rPr>
            <a:t> to the needs and style of the worker</a:t>
          </a:r>
          <a:endParaRPr lang="en-US" sz="1400" kern="1200" dirty="0">
            <a:solidFill>
              <a:srgbClr val="000000"/>
            </a:solidFill>
          </a:endParaRPr>
        </a:p>
      </dsp:txBody>
      <dsp:txXfrm>
        <a:off x="6377676" y="1873896"/>
        <a:ext cx="1360893" cy="1075332"/>
      </dsp:txXfrm>
    </dsp:sp>
    <dsp:sp modelId="{3AF64541-AB87-1D41-9E63-CF50F64F395F}">
      <dsp:nvSpPr>
        <dsp:cNvPr id="0" name=""/>
        <dsp:cNvSpPr/>
      </dsp:nvSpPr>
      <dsp:spPr>
        <a:xfrm>
          <a:off x="5265493" y="3820231"/>
          <a:ext cx="2247963" cy="581319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565FDBE-BAE1-0148-B11E-F03E7F9E5C0A}">
      <dsp:nvSpPr>
        <dsp:cNvPr id="0" name=""/>
        <dsp:cNvSpPr/>
      </dsp:nvSpPr>
      <dsp:spPr>
        <a:xfrm>
          <a:off x="6799554" y="3539769"/>
          <a:ext cx="1427803" cy="114224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rgbClr val="000000"/>
              </a:solidFill>
            </a:rPr>
            <a:t>Models effective practice</a:t>
          </a:r>
          <a:endParaRPr lang="en-US" sz="1400" kern="1200" dirty="0">
            <a:solidFill>
              <a:srgbClr val="000000"/>
            </a:solidFill>
          </a:endParaRPr>
        </a:p>
      </dsp:txBody>
      <dsp:txXfrm>
        <a:off x="6833009" y="3573224"/>
        <a:ext cx="1360893" cy="107533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81FEA4-8799-FC40-AF69-78381ECD6CFA}">
      <dsp:nvSpPr>
        <dsp:cNvPr id="0" name=""/>
        <dsp:cNvSpPr/>
      </dsp:nvSpPr>
      <dsp:spPr>
        <a:xfrm rot="16200000">
          <a:off x="1802400" y="1332676"/>
          <a:ext cx="2821969" cy="1724522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5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127000" rIns="114300" bIns="1270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+mn-lt"/>
            </a:rPr>
            <a:t>Engagi</a:t>
          </a:r>
          <a:r>
            <a:rPr lang="en-US" sz="2400" kern="1200" dirty="0">
              <a:latin typeface="+mn-lt"/>
            </a:rPr>
            <a:t>ng Staff</a:t>
          </a:r>
        </a:p>
      </dsp:txBody>
      <dsp:txXfrm rot="5400000">
        <a:off x="2435323" y="868152"/>
        <a:ext cx="1640323" cy="2653571"/>
      </dsp:txXfrm>
    </dsp:sp>
    <dsp:sp modelId="{D348B8A4-8271-B04E-9AF5-C8B6DC317EBD}">
      <dsp:nvSpPr>
        <dsp:cNvPr id="0" name=""/>
        <dsp:cNvSpPr/>
      </dsp:nvSpPr>
      <dsp:spPr>
        <a:xfrm rot="5400000">
          <a:off x="3605230" y="1332676"/>
          <a:ext cx="2821969" cy="1724522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tint val="50000"/>
            <a:hueOff val="-702728"/>
            <a:satOff val="10819"/>
            <a:lumOff val="12227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50000"/>
              <a:hueOff val="-702728"/>
              <a:satOff val="10819"/>
              <a:lumOff val="12227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4300" tIns="127000" rIns="76200" bIns="1270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+mn-lt"/>
            </a:rPr>
            <a:t>Developing a Supervision Agreement</a:t>
          </a:r>
        </a:p>
      </dsp:txBody>
      <dsp:txXfrm rot="-5400000">
        <a:off x="4153954" y="868152"/>
        <a:ext cx="1640323" cy="2653571"/>
      </dsp:txXfrm>
    </dsp:sp>
    <dsp:sp modelId="{848E09C4-C5D7-8B45-9D1D-7034B906A622}">
      <dsp:nvSpPr>
        <dsp:cNvPr id="0" name=""/>
        <dsp:cNvSpPr/>
      </dsp:nvSpPr>
      <dsp:spPr>
        <a:xfrm>
          <a:off x="3213208" y="0"/>
          <a:ext cx="1802829" cy="1802741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2D92BD0-0B86-9E49-AFD7-27B41B602D36}">
      <dsp:nvSpPr>
        <dsp:cNvPr id="0" name=""/>
        <dsp:cNvSpPr/>
      </dsp:nvSpPr>
      <dsp:spPr>
        <a:xfrm rot="10800000">
          <a:off x="3213208" y="2586695"/>
          <a:ext cx="1802829" cy="1802741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E90A5D-7E9A-E44A-B1B7-54C2F63F782E}">
      <dsp:nvSpPr>
        <dsp:cNvPr id="0" name=""/>
        <dsp:cNvSpPr/>
      </dsp:nvSpPr>
      <dsp:spPr>
        <a:xfrm>
          <a:off x="-5012820" y="-768028"/>
          <a:ext cx="5969945" cy="5969945"/>
        </a:xfrm>
        <a:prstGeom prst="blockArc">
          <a:avLst>
            <a:gd name="adj1" fmla="val 18900000"/>
            <a:gd name="adj2" fmla="val 2700000"/>
            <a:gd name="adj3" fmla="val 362"/>
          </a:avLst>
        </a:pr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C2FAF9-9843-9B45-AB49-4904BBC85536}">
      <dsp:nvSpPr>
        <dsp:cNvPr id="0" name=""/>
        <dsp:cNvSpPr/>
      </dsp:nvSpPr>
      <dsp:spPr>
        <a:xfrm>
          <a:off x="501188" y="340877"/>
          <a:ext cx="4602450" cy="68210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41424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400" b="1" i="0" kern="1200" dirty="0">
              <a:solidFill>
                <a:srgbClr val="000000"/>
              </a:solidFill>
            </a:rPr>
            <a:t>Explain</a:t>
          </a:r>
          <a:r>
            <a:rPr lang="en-AU" sz="1400" b="0" i="0" kern="1200" dirty="0">
              <a:solidFill>
                <a:schemeClr val="tx1"/>
              </a:solidFill>
            </a:rPr>
            <a:t> supervision</a:t>
          </a:r>
          <a:endParaRPr lang="en-US" sz="1400" b="0" i="0" kern="1200" dirty="0">
            <a:solidFill>
              <a:schemeClr val="tx1"/>
            </a:solidFill>
          </a:endParaRPr>
        </a:p>
      </dsp:txBody>
      <dsp:txXfrm>
        <a:off x="501188" y="340877"/>
        <a:ext cx="4602450" cy="682109"/>
      </dsp:txXfrm>
    </dsp:sp>
    <dsp:sp modelId="{D248E049-854F-EC43-957A-1A8D059E20DB}">
      <dsp:nvSpPr>
        <dsp:cNvPr id="0" name=""/>
        <dsp:cNvSpPr/>
      </dsp:nvSpPr>
      <dsp:spPr>
        <a:xfrm>
          <a:off x="74870" y="255613"/>
          <a:ext cx="852636" cy="85263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A71095-660F-674E-9FAC-B37194D658FA}">
      <dsp:nvSpPr>
        <dsp:cNvPr id="0" name=""/>
        <dsp:cNvSpPr/>
      </dsp:nvSpPr>
      <dsp:spPr>
        <a:xfrm>
          <a:off x="892257" y="1364218"/>
          <a:ext cx="4211381" cy="682109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41424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400" b="0" i="0" kern="1200" dirty="0">
              <a:solidFill>
                <a:schemeClr val="tx1"/>
              </a:solidFill>
            </a:rPr>
            <a:t>Discuss </a:t>
          </a:r>
          <a:r>
            <a:rPr lang="en-AU" sz="1400" b="1" i="0" kern="1200" dirty="0">
              <a:solidFill>
                <a:schemeClr val="tx1"/>
              </a:solidFill>
            </a:rPr>
            <a:t>past experience</a:t>
          </a:r>
          <a:r>
            <a:rPr lang="en-AU" sz="1400" b="0" i="0" kern="1200" dirty="0">
              <a:solidFill>
                <a:schemeClr val="tx1"/>
              </a:solidFill>
            </a:rPr>
            <a:t> of supervision</a:t>
          </a:r>
        </a:p>
      </dsp:txBody>
      <dsp:txXfrm>
        <a:off x="892257" y="1364218"/>
        <a:ext cx="4211381" cy="682109"/>
      </dsp:txXfrm>
    </dsp:sp>
    <dsp:sp modelId="{2782F343-41D1-DF45-B240-512C4DCF999E}">
      <dsp:nvSpPr>
        <dsp:cNvPr id="0" name=""/>
        <dsp:cNvSpPr/>
      </dsp:nvSpPr>
      <dsp:spPr>
        <a:xfrm>
          <a:off x="465939" y="1278954"/>
          <a:ext cx="852636" cy="85263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846F29-CA35-F546-B5C9-38DA99A5813A}">
      <dsp:nvSpPr>
        <dsp:cNvPr id="0" name=""/>
        <dsp:cNvSpPr/>
      </dsp:nvSpPr>
      <dsp:spPr>
        <a:xfrm>
          <a:off x="892257" y="2387560"/>
          <a:ext cx="4211381" cy="682109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41424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400" b="0" i="0" kern="1200" dirty="0">
              <a:solidFill>
                <a:schemeClr val="tx1"/>
              </a:solidFill>
            </a:rPr>
            <a:t>Understand the staff member’s </a:t>
          </a:r>
          <a:r>
            <a:rPr lang="en-AU" sz="1400" b="1" i="0" kern="1200" dirty="0">
              <a:solidFill>
                <a:schemeClr val="tx1"/>
              </a:solidFill>
            </a:rPr>
            <a:t>needs</a:t>
          </a:r>
          <a:r>
            <a:rPr lang="en-AU" sz="1400" b="0" i="0" kern="1200" dirty="0">
              <a:solidFill>
                <a:schemeClr val="tx1"/>
              </a:solidFill>
            </a:rPr>
            <a:t>, learning and communication </a:t>
          </a:r>
          <a:r>
            <a:rPr lang="en-AU" sz="1400" b="1" i="0" kern="1200" dirty="0">
              <a:solidFill>
                <a:schemeClr val="tx1"/>
              </a:solidFill>
            </a:rPr>
            <a:t>style</a:t>
          </a:r>
          <a:r>
            <a:rPr lang="en-AU" sz="1400" b="0" i="0" kern="1200" dirty="0">
              <a:solidFill>
                <a:schemeClr val="tx1"/>
              </a:solidFill>
            </a:rPr>
            <a:t> and </a:t>
          </a:r>
          <a:r>
            <a:rPr lang="en-AU" sz="1400" b="1" i="0" kern="1200" dirty="0">
              <a:solidFill>
                <a:schemeClr val="tx1"/>
              </a:solidFill>
            </a:rPr>
            <a:t>motivations</a:t>
          </a:r>
          <a:r>
            <a:rPr lang="en-AU" sz="1400" b="0" i="0" kern="1200" dirty="0">
              <a:solidFill>
                <a:schemeClr val="tx1"/>
              </a:solidFill>
            </a:rPr>
            <a:t> </a:t>
          </a:r>
          <a:r>
            <a:rPr lang="en-AU" sz="1200" b="0" i="0" kern="1200" dirty="0">
              <a:solidFill>
                <a:schemeClr val="tx1"/>
              </a:solidFill>
            </a:rPr>
            <a:t>(what is </a:t>
          </a:r>
          <a:r>
            <a:rPr lang="en-AU" sz="1200" b="1" i="0" kern="1200" dirty="0">
              <a:solidFill>
                <a:schemeClr val="tx1"/>
              </a:solidFill>
            </a:rPr>
            <a:t>important</a:t>
          </a:r>
          <a:r>
            <a:rPr lang="en-AU" sz="1200" b="0" i="0" kern="1200" dirty="0">
              <a:solidFill>
                <a:schemeClr val="tx1"/>
              </a:solidFill>
            </a:rPr>
            <a:t> to the person)</a:t>
          </a:r>
        </a:p>
      </dsp:txBody>
      <dsp:txXfrm>
        <a:off x="892257" y="2387560"/>
        <a:ext cx="4211381" cy="682109"/>
      </dsp:txXfrm>
    </dsp:sp>
    <dsp:sp modelId="{C7F344D9-E28F-0E40-9E6B-101AC74404D5}">
      <dsp:nvSpPr>
        <dsp:cNvPr id="0" name=""/>
        <dsp:cNvSpPr/>
      </dsp:nvSpPr>
      <dsp:spPr>
        <a:xfrm>
          <a:off x="465939" y="2302296"/>
          <a:ext cx="852636" cy="85263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985A59-3E8C-F745-BB24-4719338D9459}">
      <dsp:nvSpPr>
        <dsp:cNvPr id="0" name=""/>
        <dsp:cNvSpPr/>
      </dsp:nvSpPr>
      <dsp:spPr>
        <a:xfrm>
          <a:off x="501188" y="3410901"/>
          <a:ext cx="4602450" cy="68210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5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41424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400" b="0" i="0" kern="1200" dirty="0">
              <a:solidFill>
                <a:schemeClr val="tx1"/>
              </a:solidFill>
            </a:rPr>
            <a:t>Spend time </a:t>
          </a:r>
          <a:r>
            <a:rPr lang="en-AU" sz="1400" b="1" i="0" kern="1200" dirty="0">
              <a:solidFill>
                <a:schemeClr val="tx1"/>
              </a:solidFill>
            </a:rPr>
            <a:t>relationship building</a:t>
          </a:r>
          <a:r>
            <a:rPr lang="en-AU" sz="1400" b="0" i="0" kern="1200" dirty="0">
              <a:solidFill>
                <a:schemeClr val="tx1"/>
              </a:solidFill>
            </a:rPr>
            <a:t>.</a:t>
          </a:r>
        </a:p>
      </dsp:txBody>
      <dsp:txXfrm>
        <a:off x="501188" y="3410901"/>
        <a:ext cx="4602450" cy="682109"/>
      </dsp:txXfrm>
    </dsp:sp>
    <dsp:sp modelId="{6975E5E2-E9B9-AB43-BC5B-F1541B7158D7}">
      <dsp:nvSpPr>
        <dsp:cNvPr id="0" name=""/>
        <dsp:cNvSpPr/>
      </dsp:nvSpPr>
      <dsp:spPr>
        <a:xfrm>
          <a:off x="74870" y="3325637"/>
          <a:ext cx="852636" cy="85263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1A8947-9104-8C44-8048-AD5FEB2CF65C}">
      <dsp:nvSpPr>
        <dsp:cNvPr id="0" name=""/>
        <dsp:cNvSpPr/>
      </dsp:nvSpPr>
      <dsp:spPr>
        <a:xfrm>
          <a:off x="0" y="0"/>
          <a:ext cx="4444999" cy="4572000"/>
        </a:xfrm>
        <a:prstGeom prst="triangl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2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2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A3ED671-E000-A142-86B0-FBD2A1A8AAFD}">
      <dsp:nvSpPr>
        <dsp:cNvPr id="0" name=""/>
        <dsp:cNvSpPr/>
      </dsp:nvSpPr>
      <dsp:spPr>
        <a:xfrm>
          <a:off x="2222499" y="457646"/>
          <a:ext cx="2889250" cy="46434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>
              <a:latin typeface="+mn-lt"/>
              <a:cs typeface="Arial"/>
            </a:rPr>
            <a:t>Role clarity</a:t>
          </a:r>
        </a:p>
      </dsp:txBody>
      <dsp:txXfrm>
        <a:off x="2245166" y="480313"/>
        <a:ext cx="2843916" cy="419009"/>
      </dsp:txXfrm>
    </dsp:sp>
    <dsp:sp modelId="{98A5AE92-807C-FB4C-BED2-80DFC40B35C8}">
      <dsp:nvSpPr>
        <dsp:cNvPr id="0" name=""/>
        <dsp:cNvSpPr/>
      </dsp:nvSpPr>
      <dsp:spPr>
        <a:xfrm>
          <a:off x="2222499" y="980033"/>
          <a:ext cx="2889250" cy="46434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>
              <a:latin typeface="+mn-lt"/>
              <a:cs typeface="Arial"/>
            </a:rPr>
            <a:t>Role security</a:t>
          </a:r>
        </a:p>
      </dsp:txBody>
      <dsp:txXfrm>
        <a:off x="2245166" y="1002700"/>
        <a:ext cx="2843916" cy="419009"/>
      </dsp:txXfrm>
    </dsp:sp>
    <dsp:sp modelId="{878FBCAA-DCC2-F14E-8467-047291A772B9}">
      <dsp:nvSpPr>
        <dsp:cNvPr id="0" name=""/>
        <dsp:cNvSpPr/>
      </dsp:nvSpPr>
      <dsp:spPr>
        <a:xfrm>
          <a:off x="2222499" y="1502419"/>
          <a:ext cx="2889250" cy="46434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>
              <a:latin typeface="Cambria"/>
              <a:cs typeface="Arial"/>
            </a:rPr>
            <a:t>Emotional Competence and </a:t>
          </a:r>
          <a:r>
            <a:rPr lang="en-US" sz="1300" kern="1200" dirty="0" smtClean="0">
              <a:latin typeface="+mn-lt"/>
              <a:cs typeface="Arial"/>
            </a:rPr>
            <a:t>Empathy</a:t>
          </a:r>
          <a:endParaRPr lang="en-US" sz="1300" kern="1200" dirty="0">
            <a:latin typeface="+mn-lt"/>
            <a:cs typeface="Arial"/>
          </a:endParaRPr>
        </a:p>
      </dsp:txBody>
      <dsp:txXfrm>
        <a:off x="2245166" y="1525086"/>
        <a:ext cx="2843916" cy="419009"/>
      </dsp:txXfrm>
    </dsp:sp>
    <dsp:sp modelId="{2ECA58E6-E559-3841-BBE9-C4254A82D69F}">
      <dsp:nvSpPr>
        <dsp:cNvPr id="0" name=""/>
        <dsp:cNvSpPr/>
      </dsp:nvSpPr>
      <dsp:spPr>
        <a:xfrm>
          <a:off x="2222499" y="2024806"/>
          <a:ext cx="2889250" cy="46434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>
              <a:latin typeface="Cambria"/>
              <a:cs typeface="Arial"/>
            </a:rPr>
            <a:t>Observation and </a:t>
          </a:r>
          <a:r>
            <a:rPr lang="en-US" sz="1300" kern="1200" dirty="0" smtClean="0">
              <a:latin typeface="+mn-lt"/>
              <a:cs typeface="Arial"/>
            </a:rPr>
            <a:t>Assessment</a:t>
          </a:r>
          <a:endParaRPr lang="en-US" sz="1300" kern="1200" dirty="0">
            <a:latin typeface="+mn-lt"/>
            <a:cs typeface="Arial"/>
          </a:endParaRPr>
        </a:p>
      </dsp:txBody>
      <dsp:txXfrm>
        <a:off x="2245166" y="2047473"/>
        <a:ext cx="2843916" cy="419009"/>
      </dsp:txXfrm>
    </dsp:sp>
    <dsp:sp modelId="{B568EF8F-9782-C040-99C5-F4E12D1C1AA2}">
      <dsp:nvSpPr>
        <dsp:cNvPr id="0" name=""/>
        <dsp:cNvSpPr/>
      </dsp:nvSpPr>
      <dsp:spPr>
        <a:xfrm>
          <a:off x="2222499" y="2547193"/>
          <a:ext cx="2889250" cy="46434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>
              <a:latin typeface="+mn-lt"/>
              <a:cs typeface="Arial"/>
            </a:rPr>
            <a:t>Partnership </a:t>
          </a:r>
          <a:r>
            <a:rPr lang="en-US" sz="1300" kern="1200" dirty="0" smtClean="0">
              <a:latin typeface="Cambria"/>
              <a:cs typeface="Arial"/>
            </a:rPr>
            <a:t>and Power</a:t>
          </a:r>
          <a:endParaRPr lang="en-US" sz="1300" kern="1200" dirty="0">
            <a:latin typeface="+mn-lt"/>
            <a:cs typeface="Arial"/>
          </a:endParaRPr>
        </a:p>
      </dsp:txBody>
      <dsp:txXfrm>
        <a:off x="2245166" y="2569860"/>
        <a:ext cx="2843916" cy="419009"/>
      </dsp:txXfrm>
    </dsp:sp>
    <dsp:sp modelId="{3AE69BD1-BC56-F84D-BBA3-388E347312B9}">
      <dsp:nvSpPr>
        <dsp:cNvPr id="0" name=""/>
        <dsp:cNvSpPr/>
      </dsp:nvSpPr>
      <dsp:spPr>
        <a:xfrm>
          <a:off x="2222499" y="3069580"/>
          <a:ext cx="2889250" cy="46434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>
              <a:latin typeface="+mn-lt"/>
              <a:cs typeface="Arial"/>
            </a:rPr>
            <a:t>Planning</a:t>
          </a:r>
        </a:p>
      </dsp:txBody>
      <dsp:txXfrm>
        <a:off x="2245166" y="3092247"/>
        <a:ext cx="2843916" cy="419009"/>
      </dsp:txXfrm>
    </dsp:sp>
    <dsp:sp modelId="{1B7277E2-8A92-374A-BD05-A944BAB4C9D2}">
      <dsp:nvSpPr>
        <dsp:cNvPr id="0" name=""/>
        <dsp:cNvSpPr/>
      </dsp:nvSpPr>
      <dsp:spPr>
        <a:xfrm>
          <a:off x="2222499" y="3591966"/>
          <a:ext cx="2889250" cy="46434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>
              <a:latin typeface="+mn-lt"/>
              <a:cs typeface="Arial"/>
            </a:rPr>
            <a:t>Coaching</a:t>
          </a:r>
        </a:p>
      </dsp:txBody>
      <dsp:txXfrm>
        <a:off x="2245166" y="3614633"/>
        <a:ext cx="2843916" cy="41900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29565F-E06C-3449-8D6C-8CEB21AEBEC1}">
      <dsp:nvSpPr>
        <dsp:cNvPr id="0" name=""/>
        <dsp:cNvSpPr/>
      </dsp:nvSpPr>
      <dsp:spPr>
        <a:xfrm rot="16200000">
          <a:off x="-317017" y="1346461"/>
          <a:ext cx="2851158" cy="1742360"/>
        </a:xfrm>
        <a:prstGeom prst="round2SameRect">
          <a:avLst>
            <a:gd name="adj1" fmla="val 16670"/>
            <a:gd name="adj2" fmla="val 0"/>
          </a:avLst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tint val="5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152400" rIns="137160" bIns="15240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The person/family </a:t>
          </a:r>
          <a:r>
            <a:rPr lang="en-US" sz="1800" kern="1200" dirty="0" smtClean="0"/>
            <a:t>(‘client’)</a:t>
          </a:r>
          <a:r>
            <a:rPr lang="en-US" sz="2400" kern="1200" dirty="0" smtClean="0"/>
            <a:t>/case manager context</a:t>
          </a:r>
        </a:p>
      </dsp:txBody>
      <dsp:txXfrm rot="5400000">
        <a:off x="322452" y="877132"/>
        <a:ext cx="1657290" cy="2681018"/>
      </dsp:txXfrm>
    </dsp:sp>
    <dsp:sp modelId="{372D9A19-8F03-3C49-BAC1-CA1F7996C73C}">
      <dsp:nvSpPr>
        <dsp:cNvPr id="0" name=""/>
        <dsp:cNvSpPr/>
      </dsp:nvSpPr>
      <dsp:spPr>
        <a:xfrm rot="5400000">
          <a:off x="1504459" y="1346461"/>
          <a:ext cx="2851158" cy="1742360"/>
        </a:xfrm>
        <a:prstGeom prst="round2SameRect">
          <a:avLst>
            <a:gd name="adj1" fmla="val 16670"/>
            <a:gd name="adj2" fmla="val 0"/>
          </a:avLst>
        </a:prstGeom>
        <a:solidFill>
          <a:schemeClr val="accent3">
            <a:tint val="50000"/>
            <a:hueOff val="-1973803"/>
            <a:satOff val="-11032"/>
            <a:lumOff val="10357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tint val="50000"/>
              <a:hueOff val="-1973803"/>
              <a:satOff val="-11032"/>
              <a:lumOff val="10357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7160" tIns="152400" rIns="91440" bIns="15240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The case manager/supervisor context</a:t>
          </a:r>
          <a:endParaRPr lang="en-US" sz="2400" kern="1200" dirty="0"/>
        </a:p>
      </dsp:txBody>
      <dsp:txXfrm rot="-5400000">
        <a:off x="2058858" y="877132"/>
        <a:ext cx="1657290" cy="2681018"/>
      </dsp:txXfrm>
    </dsp:sp>
    <dsp:sp modelId="{90BBB273-D236-B84D-89B0-4250E3043074}">
      <dsp:nvSpPr>
        <dsp:cNvPr id="0" name=""/>
        <dsp:cNvSpPr/>
      </dsp:nvSpPr>
      <dsp:spPr>
        <a:xfrm>
          <a:off x="1108383" y="0"/>
          <a:ext cx="1821477" cy="1821388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B28039B-9640-DE48-BD08-1A9F1FF1DB69}">
      <dsp:nvSpPr>
        <dsp:cNvPr id="0" name=""/>
        <dsp:cNvSpPr/>
      </dsp:nvSpPr>
      <dsp:spPr>
        <a:xfrm rot="10800000">
          <a:off x="1108383" y="2613451"/>
          <a:ext cx="1821477" cy="1821388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gradFill rotWithShape="0">
          <a:gsLst>
            <a:gs pos="0">
              <a:schemeClr val="accent3">
                <a:hueOff val="-1137357"/>
                <a:satOff val="-4689"/>
                <a:lumOff val="-983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-1137357"/>
                <a:satOff val="-4689"/>
                <a:lumOff val="-983"/>
                <a:alphaOff val="0"/>
                <a:tint val="86000"/>
                <a:satMod val="115000"/>
              </a:schemeClr>
            </a:gs>
            <a:gs pos="100000">
              <a:schemeClr val="accent3">
                <a:hueOff val="-1137357"/>
                <a:satOff val="-4689"/>
                <a:lumOff val="-983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-1137357"/>
              <a:satOff val="-4689"/>
              <a:lumOff val="-983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801E61-D64F-FD44-AAF9-EDE25F8A67DE}">
      <dsp:nvSpPr>
        <dsp:cNvPr id="0" name=""/>
        <dsp:cNvSpPr/>
      </dsp:nvSpPr>
      <dsp:spPr>
        <a:xfrm>
          <a:off x="0" y="0"/>
          <a:ext cx="8229600" cy="4389437"/>
        </a:xfrm>
        <a:prstGeom prst="roundRect">
          <a:avLst>
            <a:gd name="adj" fmla="val 85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3406691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</a:rPr>
            <a:t>Wider </a:t>
          </a:r>
          <a:r>
            <a:rPr lang="en-US" sz="1800" b="1" kern="1200" dirty="0" smtClean="0">
              <a:solidFill>
                <a:schemeClr val="tx1"/>
              </a:solidFill>
            </a:rPr>
            <a:t>context</a:t>
          </a:r>
          <a:r>
            <a:rPr lang="en-US" sz="1800" kern="1200" dirty="0" smtClean="0">
              <a:solidFill>
                <a:schemeClr val="tx1"/>
              </a:solidFill>
            </a:rPr>
            <a:t> in which work happens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109278" y="109278"/>
        <a:ext cx="8011044" cy="4170881"/>
      </dsp:txXfrm>
    </dsp:sp>
    <dsp:sp modelId="{B77903F5-6071-B843-B953-BBFACCE7D835}">
      <dsp:nvSpPr>
        <dsp:cNvPr id="0" name=""/>
        <dsp:cNvSpPr/>
      </dsp:nvSpPr>
      <dsp:spPr>
        <a:xfrm>
          <a:off x="205740" y="1097359"/>
          <a:ext cx="1234440" cy="3072605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</a:rPr>
            <a:t>Supervisor focusing on </a:t>
          </a:r>
          <a:r>
            <a:rPr lang="en-US" sz="1600" b="1" kern="1200" dirty="0" smtClean="0">
              <a:solidFill>
                <a:schemeClr val="tx1"/>
              </a:solidFill>
            </a:rPr>
            <a:t>own </a:t>
          </a:r>
          <a:r>
            <a:rPr lang="en-US" sz="1600" kern="1200" dirty="0" smtClean="0">
              <a:solidFill>
                <a:schemeClr val="tx1"/>
              </a:solidFill>
            </a:rPr>
            <a:t>process</a:t>
          </a:r>
          <a:endParaRPr lang="en-US" sz="1600" kern="1200" dirty="0">
            <a:solidFill>
              <a:schemeClr val="tx1"/>
            </a:solidFill>
          </a:endParaRPr>
        </a:p>
      </dsp:txBody>
      <dsp:txXfrm>
        <a:off x="243703" y="1135322"/>
        <a:ext cx="1158514" cy="2996679"/>
      </dsp:txXfrm>
    </dsp:sp>
    <dsp:sp modelId="{FAE2CBC3-D430-5F4A-B3F5-5E3D343847AC}">
      <dsp:nvSpPr>
        <dsp:cNvPr id="0" name=""/>
        <dsp:cNvSpPr/>
      </dsp:nvSpPr>
      <dsp:spPr>
        <a:xfrm>
          <a:off x="1645920" y="1097359"/>
          <a:ext cx="6377940" cy="3072605"/>
        </a:xfrm>
        <a:prstGeom prst="roundRect">
          <a:avLst>
            <a:gd name="adj" fmla="val 105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1951105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</a:rPr>
            <a:t>Supervisory </a:t>
          </a:r>
          <a:r>
            <a:rPr lang="en-US" sz="1800" b="1" kern="1200" dirty="0" smtClean="0">
              <a:solidFill>
                <a:schemeClr val="tx1"/>
              </a:solidFill>
            </a:rPr>
            <a:t>relationship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1740413" y="1191852"/>
        <a:ext cx="6188954" cy="2883619"/>
      </dsp:txXfrm>
    </dsp:sp>
    <dsp:sp modelId="{CEB75AC1-BFA9-7343-B526-CBEDE7FAD5E6}">
      <dsp:nvSpPr>
        <dsp:cNvPr id="0" name=""/>
        <dsp:cNvSpPr/>
      </dsp:nvSpPr>
      <dsp:spPr>
        <a:xfrm>
          <a:off x="1805368" y="2172771"/>
          <a:ext cx="1275588" cy="1766748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</a:rPr>
            <a:t>Focus on the </a:t>
          </a:r>
          <a:r>
            <a:rPr lang="en-US" sz="1800" b="1" kern="1200" dirty="0" smtClean="0">
              <a:solidFill>
                <a:schemeClr val="tx1"/>
              </a:solidFill>
            </a:rPr>
            <a:t>case manager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1844597" y="2212000"/>
        <a:ext cx="1197130" cy="1688290"/>
      </dsp:txXfrm>
    </dsp:sp>
    <dsp:sp modelId="{15E7045A-32CD-544A-A449-3C87B88F650E}">
      <dsp:nvSpPr>
        <dsp:cNvPr id="0" name=""/>
        <dsp:cNvSpPr/>
      </dsp:nvSpPr>
      <dsp:spPr>
        <a:xfrm>
          <a:off x="3250692" y="2194718"/>
          <a:ext cx="4567428" cy="1755774"/>
        </a:xfrm>
        <a:prstGeom prst="roundRect">
          <a:avLst>
            <a:gd name="adj" fmla="val 105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991037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chemeClr val="tx1"/>
              </a:solidFill>
            </a:rPr>
            <a:t>Process</a:t>
          </a:r>
          <a:r>
            <a:rPr lang="en-US" sz="1600" kern="1200" dirty="0" smtClean="0">
              <a:solidFill>
                <a:schemeClr val="tx1"/>
              </a:solidFill>
            </a:rPr>
            <a:t> and </a:t>
          </a:r>
          <a:r>
            <a:rPr lang="en-US" sz="1600" b="1" kern="1200" dirty="0" smtClean="0">
              <a:solidFill>
                <a:schemeClr val="tx1"/>
              </a:solidFill>
            </a:rPr>
            <a:t>strategies</a:t>
          </a:r>
          <a:r>
            <a:rPr lang="en-US" sz="1600" kern="1200" dirty="0" smtClean="0">
              <a:solidFill>
                <a:schemeClr val="tx1"/>
              </a:solidFill>
            </a:rPr>
            <a:t> used by the case manager</a:t>
          </a:r>
          <a:endParaRPr lang="en-US" sz="1600" kern="1200" dirty="0">
            <a:solidFill>
              <a:schemeClr val="tx1"/>
            </a:solidFill>
          </a:endParaRPr>
        </a:p>
      </dsp:txBody>
      <dsp:txXfrm>
        <a:off x="3304688" y="2248714"/>
        <a:ext cx="4459436" cy="1647782"/>
      </dsp:txXfrm>
    </dsp:sp>
    <dsp:sp modelId="{5395CD13-0FD4-B64B-B2CE-9FF837DE34B8}">
      <dsp:nvSpPr>
        <dsp:cNvPr id="0" name=""/>
        <dsp:cNvSpPr/>
      </dsp:nvSpPr>
      <dsp:spPr>
        <a:xfrm>
          <a:off x="3364877" y="2984817"/>
          <a:ext cx="2137748" cy="790098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Focus on the </a:t>
          </a:r>
          <a:r>
            <a:rPr lang="en-US" sz="1400" b="1" kern="1200" dirty="0" smtClean="0">
              <a:solidFill>
                <a:schemeClr val="tx1"/>
              </a:solidFill>
            </a:rPr>
            <a:t>person/family</a:t>
          </a:r>
          <a:r>
            <a:rPr lang="en-US" sz="1400" kern="1200" dirty="0" smtClean="0">
              <a:solidFill>
                <a:schemeClr val="tx1"/>
              </a:solidFill>
            </a:rPr>
            <a:t> and what and how they present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3389175" y="3009115"/>
        <a:ext cx="2089152" cy="741502"/>
      </dsp:txXfrm>
    </dsp:sp>
    <dsp:sp modelId="{1C7439DC-6B08-494C-8F3F-16B9F41BA034}">
      <dsp:nvSpPr>
        <dsp:cNvPr id="0" name=""/>
        <dsp:cNvSpPr/>
      </dsp:nvSpPr>
      <dsp:spPr>
        <a:xfrm>
          <a:off x="5563443" y="2984817"/>
          <a:ext cx="2137748" cy="790098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Focus on </a:t>
          </a:r>
          <a:r>
            <a:rPr lang="en-US" sz="1400" b="1" kern="1200" dirty="0" smtClean="0">
              <a:solidFill>
                <a:schemeClr val="tx1"/>
              </a:solidFill>
            </a:rPr>
            <a:t>relationship</a:t>
          </a:r>
          <a:r>
            <a:rPr lang="en-US" sz="1400" kern="1200" dirty="0" smtClean="0">
              <a:solidFill>
                <a:schemeClr val="tx1"/>
              </a:solidFill>
            </a:rPr>
            <a:t> between the person/family and the case manager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5587741" y="3009115"/>
        <a:ext cx="2089152" cy="74150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8B871E-B3C1-C945-8B35-5A88FEB96FD9}">
      <dsp:nvSpPr>
        <dsp:cNvPr id="0" name=""/>
        <dsp:cNvSpPr/>
      </dsp:nvSpPr>
      <dsp:spPr>
        <a:xfrm>
          <a:off x="3698146" y="0"/>
          <a:ext cx="1153858" cy="1153982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70F8835-F766-3147-AEF1-7AEB0895E592}">
      <dsp:nvSpPr>
        <dsp:cNvPr id="0" name=""/>
        <dsp:cNvSpPr/>
      </dsp:nvSpPr>
      <dsp:spPr>
        <a:xfrm>
          <a:off x="3952900" y="417874"/>
          <a:ext cx="643918" cy="321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100" b="0" kern="1200" dirty="0"/>
            <a:t>1</a:t>
          </a:r>
          <a:r>
            <a:rPr lang="en-AU" sz="1100" b="0" kern="1200" dirty="0">
              <a:latin typeface="+mj-lt"/>
            </a:rPr>
            <a:t>. Opening round </a:t>
          </a:r>
          <a:endParaRPr lang="en-US" sz="1100" b="0" kern="1200" dirty="0">
            <a:latin typeface="+mj-lt"/>
          </a:endParaRPr>
        </a:p>
      </dsp:txBody>
      <dsp:txXfrm>
        <a:off x="3952900" y="417874"/>
        <a:ext cx="643918" cy="321745"/>
      </dsp:txXfrm>
    </dsp:sp>
    <dsp:sp modelId="{83123B6A-63D3-A447-9746-393FF314E4A6}">
      <dsp:nvSpPr>
        <dsp:cNvPr id="0" name=""/>
        <dsp:cNvSpPr/>
      </dsp:nvSpPr>
      <dsp:spPr>
        <a:xfrm>
          <a:off x="3377594" y="663243"/>
          <a:ext cx="1153858" cy="1153982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5AD7A5F-BE09-864A-A486-2A5233C9F395}">
      <dsp:nvSpPr>
        <dsp:cNvPr id="0" name=""/>
        <dsp:cNvSpPr/>
      </dsp:nvSpPr>
      <dsp:spPr>
        <a:xfrm>
          <a:off x="3567932" y="1082435"/>
          <a:ext cx="770152" cy="321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100" b="0" kern="1200" dirty="0">
              <a:latin typeface="+mj-lt"/>
            </a:rPr>
            <a:t>2. Agenda development </a:t>
          </a:r>
          <a:endParaRPr lang="en-US" sz="1100" b="0" kern="1200" dirty="0">
            <a:latin typeface="+mj-lt"/>
          </a:endParaRPr>
        </a:p>
      </dsp:txBody>
      <dsp:txXfrm>
        <a:off x="3567932" y="1082435"/>
        <a:ext cx="770152" cy="321745"/>
      </dsp:txXfrm>
    </dsp:sp>
    <dsp:sp modelId="{780631C8-4501-7F4F-8302-412BACA1B451}">
      <dsp:nvSpPr>
        <dsp:cNvPr id="0" name=""/>
        <dsp:cNvSpPr/>
      </dsp:nvSpPr>
      <dsp:spPr>
        <a:xfrm>
          <a:off x="3698146" y="1328682"/>
          <a:ext cx="1153858" cy="1153982"/>
        </a:xfrm>
        <a:prstGeom prst="circularArrow">
          <a:avLst>
            <a:gd name="adj1" fmla="val 10980"/>
            <a:gd name="adj2" fmla="val 1142322"/>
            <a:gd name="adj3" fmla="val 4500000"/>
            <a:gd name="adj4" fmla="val 13500000"/>
            <a:gd name="adj5" fmla="val 125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05C2613-30BE-D44E-886B-F7BA10F76CF0}">
      <dsp:nvSpPr>
        <dsp:cNvPr id="0" name=""/>
        <dsp:cNvSpPr/>
      </dsp:nvSpPr>
      <dsp:spPr>
        <a:xfrm>
          <a:off x="3858856" y="1746556"/>
          <a:ext cx="832006" cy="321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100" b="0" kern="1200" dirty="0">
              <a:latin typeface="+mj-lt"/>
            </a:rPr>
            <a:t>3. Items for information </a:t>
          </a:r>
          <a:endParaRPr lang="en-US" sz="1100" b="0" kern="1200" dirty="0">
            <a:latin typeface="+mj-lt"/>
          </a:endParaRPr>
        </a:p>
      </dsp:txBody>
      <dsp:txXfrm>
        <a:off x="3858856" y="1746556"/>
        <a:ext cx="832006" cy="321745"/>
      </dsp:txXfrm>
    </dsp:sp>
    <dsp:sp modelId="{C9674962-B873-1045-82E3-672CAAC7CCC8}">
      <dsp:nvSpPr>
        <dsp:cNvPr id="0" name=""/>
        <dsp:cNvSpPr/>
      </dsp:nvSpPr>
      <dsp:spPr>
        <a:xfrm>
          <a:off x="3377594" y="1993243"/>
          <a:ext cx="1153858" cy="1153982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5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4DAC9AA-DAC1-2C44-BD51-4DA1A58E1450}">
      <dsp:nvSpPr>
        <dsp:cNvPr id="0" name=""/>
        <dsp:cNvSpPr/>
      </dsp:nvSpPr>
      <dsp:spPr>
        <a:xfrm>
          <a:off x="3503183" y="2411117"/>
          <a:ext cx="899650" cy="321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100" b="0" kern="1200" dirty="0">
              <a:latin typeface="+mj-lt"/>
            </a:rPr>
            <a:t>4. Items for discussion </a:t>
          </a:r>
          <a:endParaRPr lang="en-US" sz="1100" b="0" kern="1200" dirty="0">
            <a:latin typeface="+mj-lt"/>
          </a:endParaRPr>
        </a:p>
      </dsp:txBody>
      <dsp:txXfrm>
        <a:off x="3503183" y="2411117"/>
        <a:ext cx="899650" cy="321745"/>
      </dsp:txXfrm>
    </dsp:sp>
    <dsp:sp modelId="{D2F02B8F-867E-4140-8DC9-DE82B3BA79B5}">
      <dsp:nvSpPr>
        <dsp:cNvPr id="0" name=""/>
        <dsp:cNvSpPr/>
      </dsp:nvSpPr>
      <dsp:spPr>
        <a:xfrm>
          <a:off x="3698146" y="2656926"/>
          <a:ext cx="1153858" cy="1153982"/>
        </a:xfrm>
        <a:prstGeom prst="circularArrow">
          <a:avLst>
            <a:gd name="adj1" fmla="val 10980"/>
            <a:gd name="adj2" fmla="val 1142322"/>
            <a:gd name="adj3" fmla="val 4500000"/>
            <a:gd name="adj4" fmla="val 13500000"/>
            <a:gd name="adj5" fmla="val 125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6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FE4D2B3-D047-5D48-B5B0-144713F8026C}">
      <dsp:nvSpPr>
        <dsp:cNvPr id="0" name=""/>
        <dsp:cNvSpPr/>
      </dsp:nvSpPr>
      <dsp:spPr>
        <a:xfrm>
          <a:off x="3952900" y="3074800"/>
          <a:ext cx="643918" cy="321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100" b="0" kern="1200">
              <a:latin typeface="+mj-lt"/>
            </a:rPr>
            <a:t>5. Agree to action </a:t>
          </a:r>
          <a:endParaRPr lang="en-US" sz="1100" b="0" kern="1200">
            <a:latin typeface="+mj-lt"/>
          </a:endParaRPr>
        </a:p>
      </dsp:txBody>
      <dsp:txXfrm>
        <a:off x="3952900" y="3074800"/>
        <a:ext cx="643918" cy="321745"/>
      </dsp:txXfrm>
    </dsp:sp>
    <dsp:sp modelId="{486B8D35-A592-1141-8EF2-7ABB200E5238}">
      <dsp:nvSpPr>
        <dsp:cNvPr id="0" name=""/>
        <dsp:cNvSpPr/>
      </dsp:nvSpPr>
      <dsp:spPr>
        <a:xfrm>
          <a:off x="3459843" y="3397424"/>
          <a:ext cx="991309" cy="992012"/>
        </a:xfrm>
        <a:prstGeom prst="blockArc">
          <a:avLst>
            <a:gd name="adj1" fmla="val 0"/>
            <a:gd name="adj2" fmla="val 18900000"/>
            <a:gd name="adj3" fmla="val 1274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5FF87FC-BA3D-F04C-B68C-84637098758B}">
      <dsp:nvSpPr>
        <dsp:cNvPr id="0" name=""/>
        <dsp:cNvSpPr/>
      </dsp:nvSpPr>
      <dsp:spPr>
        <a:xfrm>
          <a:off x="3466728" y="3726086"/>
          <a:ext cx="972561" cy="348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100" b="0" kern="1200" dirty="0">
              <a:latin typeface="+mj-lt"/>
            </a:rPr>
            <a:t>6. Closing/appreciation round </a:t>
          </a:r>
          <a:endParaRPr lang="en-US" sz="1100" b="0" kern="1200" dirty="0">
            <a:latin typeface="+mj-lt"/>
          </a:endParaRPr>
        </a:p>
      </dsp:txBody>
      <dsp:txXfrm>
        <a:off x="3466728" y="3726086"/>
        <a:ext cx="972561" cy="34829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DE8E42-64CC-7E49-893F-4CAE2DCCD7CC}">
      <dsp:nvSpPr>
        <dsp:cNvPr id="0" name=""/>
        <dsp:cNvSpPr/>
      </dsp:nvSpPr>
      <dsp:spPr>
        <a:xfrm rot="5392906">
          <a:off x="-338373" y="1313058"/>
          <a:ext cx="1248461" cy="12584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D028FA5-16AB-864B-BD63-4ED97B0DC421}">
      <dsp:nvSpPr>
        <dsp:cNvPr id="0" name=""/>
        <dsp:cNvSpPr/>
      </dsp:nvSpPr>
      <dsp:spPr>
        <a:xfrm>
          <a:off x="0" y="539174"/>
          <a:ext cx="1398281" cy="8389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100" b="1" kern="1200" dirty="0" smtClean="0">
              <a:solidFill>
                <a:schemeClr val="tx1"/>
              </a:solidFill>
              <a:latin typeface="Calibri"/>
            </a:rPr>
            <a:t>Community Outreach</a:t>
          </a:r>
          <a:endParaRPr lang="en-US" sz="1100" kern="1200" dirty="0">
            <a:solidFill>
              <a:schemeClr val="tx1"/>
            </a:solidFill>
            <a:latin typeface="Calibri"/>
          </a:endParaRPr>
        </a:p>
      </dsp:txBody>
      <dsp:txXfrm>
        <a:off x="24573" y="563747"/>
        <a:ext cx="1349135" cy="789822"/>
      </dsp:txXfrm>
    </dsp:sp>
    <dsp:sp modelId="{FA13D7A1-2E3D-1342-9112-6534A0F044ED}">
      <dsp:nvSpPr>
        <dsp:cNvPr id="0" name=""/>
        <dsp:cNvSpPr/>
      </dsp:nvSpPr>
      <dsp:spPr>
        <a:xfrm rot="5400000">
          <a:off x="-232296" y="2466556"/>
          <a:ext cx="1038884" cy="125845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AD6D51C-0F1D-5140-B42E-B27362C1BCA7}">
      <dsp:nvSpPr>
        <dsp:cNvPr id="0" name=""/>
        <dsp:cNvSpPr/>
      </dsp:nvSpPr>
      <dsp:spPr>
        <a:xfrm>
          <a:off x="2576" y="1797459"/>
          <a:ext cx="1398281" cy="8389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100" b="1" kern="1200" dirty="0" smtClean="0">
              <a:solidFill>
                <a:schemeClr val="tx1"/>
              </a:solidFill>
              <a:latin typeface="Calibri"/>
            </a:rPr>
            <a:t>Engagement and Assessment</a:t>
          </a:r>
          <a:endParaRPr lang="en-US" sz="1100" kern="1200" dirty="0">
            <a:solidFill>
              <a:schemeClr val="tx1"/>
            </a:solidFill>
            <a:latin typeface="Calibri"/>
          </a:endParaRPr>
        </a:p>
      </dsp:txBody>
      <dsp:txXfrm>
        <a:off x="27149" y="1822032"/>
        <a:ext cx="1349135" cy="789822"/>
      </dsp:txXfrm>
    </dsp:sp>
    <dsp:sp modelId="{D211988C-DF74-2B4C-9116-6BFE0477CB50}">
      <dsp:nvSpPr>
        <dsp:cNvPr id="0" name=""/>
        <dsp:cNvSpPr/>
      </dsp:nvSpPr>
      <dsp:spPr>
        <a:xfrm>
          <a:off x="292058" y="2990911"/>
          <a:ext cx="1849887" cy="12584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F1FC29-2A8C-2948-95E3-754B0EDCECB9}">
      <dsp:nvSpPr>
        <dsp:cNvPr id="0" name=""/>
        <dsp:cNvSpPr/>
      </dsp:nvSpPr>
      <dsp:spPr>
        <a:xfrm>
          <a:off x="2576" y="2846170"/>
          <a:ext cx="1398281" cy="8389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smtClean="0">
              <a:solidFill>
                <a:schemeClr val="tx1"/>
              </a:solidFill>
              <a:latin typeface="Calibri"/>
            </a:rPr>
            <a:t>Planning</a:t>
          </a:r>
          <a:endParaRPr lang="en-US" sz="1100" kern="1200" dirty="0">
            <a:solidFill>
              <a:schemeClr val="tx1"/>
            </a:solidFill>
            <a:latin typeface="Calibri"/>
          </a:endParaRPr>
        </a:p>
      </dsp:txBody>
      <dsp:txXfrm>
        <a:off x="27149" y="2870743"/>
        <a:ext cx="1349135" cy="789822"/>
      </dsp:txXfrm>
    </dsp:sp>
    <dsp:sp modelId="{5BF7E9AE-AC8E-5945-9F3D-CC4BE5725A25}">
      <dsp:nvSpPr>
        <dsp:cNvPr id="0" name=""/>
        <dsp:cNvSpPr/>
      </dsp:nvSpPr>
      <dsp:spPr>
        <a:xfrm rot="16200000">
          <a:off x="1627417" y="2466556"/>
          <a:ext cx="1038884" cy="12584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5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8B60F11-CDB2-F44A-BBFE-AE46081A4F60}">
      <dsp:nvSpPr>
        <dsp:cNvPr id="0" name=""/>
        <dsp:cNvSpPr/>
      </dsp:nvSpPr>
      <dsp:spPr>
        <a:xfrm>
          <a:off x="1862290" y="2846170"/>
          <a:ext cx="1398281" cy="8389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5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solidFill>
                <a:schemeClr val="tx1"/>
              </a:solidFill>
              <a:latin typeface="Calibri"/>
            </a:rPr>
            <a:t>Provision of Support and </a:t>
          </a:r>
          <a:r>
            <a:rPr lang="en-AU" sz="1100" b="1" kern="1200" dirty="0" smtClean="0">
              <a:solidFill>
                <a:schemeClr val="tx1"/>
              </a:solidFill>
              <a:latin typeface="Calibri"/>
            </a:rPr>
            <a:t>Linking</a:t>
          </a:r>
          <a:endParaRPr lang="en-US" sz="1100" b="0" kern="1200" dirty="0">
            <a:solidFill>
              <a:schemeClr val="tx1"/>
            </a:solidFill>
            <a:latin typeface="Calibri"/>
          </a:endParaRPr>
        </a:p>
      </dsp:txBody>
      <dsp:txXfrm>
        <a:off x="1886863" y="2870743"/>
        <a:ext cx="1349135" cy="789822"/>
      </dsp:txXfrm>
    </dsp:sp>
    <dsp:sp modelId="{77F8171E-E810-7243-AB7C-45B9D5630707}">
      <dsp:nvSpPr>
        <dsp:cNvPr id="0" name=""/>
        <dsp:cNvSpPr/>
      </dsp:nvSpPr>
      <dsp:spPr>
        <a:xfrm rot="16200000">
          <a:off x="1627417" y="1417845"/>
          <a:ext cx="1038884" cy="125845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6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76C35F6-7168-1341-9317-765F51486C66}">
      <dsp:nvSpPr>
        <dsp:cNvPr id="0" name=""/>
        <dsp:cNvSpPr/>
      </dsp:nvSpPr>
      <dsp:spPr>
        <a:xfrm>
          <a:off x="1862290" y="1797459"/>
          <a:ext cx="1398281" cy="8389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6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100" b="1" kern="1200" dirty="0" smtClean="0">
              <a:solidFill>
                <a:schemeClr val="tx1"/>
              </a:solidFill>
              <a:latin typeface="Calibri"/>
            </a:rPr>
            <a:t>Advocacy and Helping to make other Services Appropriate/Friendly</a:t>
          </a:r>
          <a:endParaRPr lang="en-US" sz="1100" kern="1200" dirty="0">
            <a:solidFill>
              <a:schemeClr val="tx1"/>
            </a:solidFill>
            <a:latin typeface="Calibri"/>
          </a:endParaRPr>
        </a:p>
      </dsp:txBody>
      <dsp:txXfrm>
        <a:off x="1886863" y="1822032"/>
        <a:ext cx="1349135" cy="789822"/>
      </dsp:txXfrm>
    </dsp:sp>
    <dsp:sp modelId="{0ABC166D-38A0-5746-9968-877727B24E24}">
      <dsp:nvSpPr>
        <dsp:cNvPr id="0" name=""/>
        <dsp:cNvSpPr/>
      </dsp:nvSpPr>
      <dsp:spPr>
        <a:xfrm rot="21500843">
          <a:off x="2151386" y="866695"/>
          <a:ext cx="1858150" cy="12584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C9CA319-BD1E-7E46-856F-B7D4C0238397}">
      <dsp:nvSpPr>
        <dsp:cNvPr id="0" name=""/>
        <dsp:cNvSpPr/>
      </dsp:nvSpPr>
      <dsp:spPr>
        <a:xfrm>
          <a:off x="1862290" y="748748"/>
          <a:ext cx="1398281" cy="8389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solidFill>
                <a:schemeClr val="tx1"/>
              </a:solidFill>
              <a:latin typeface="Calibri"/>
            </a:rPr>
            <a:t>Coordination, Monitoring and Reviewing</a:t>
          </a:r>
          <a:endParaRPr lang="en-US" sz="1100" kern="1200" dirty="0">
            <a:solidFill>
              <a:schemeClr val="tx1"/>
            </a:solidFill>
            <a:latin typeface="Calibri"/>
          </a:endParaRPr>
        </a:p>
      </dsp:txBody>
      <dsp:txXfrm>
        <a:off x="1886863" y="773321"/>
        <a:ext cx="1349135" cy="789822"/>
      </dsp:txXfrm>
    </dsp:sp>
    <dsp:sp modelId="{432E5753-3322-7945-991A-273E38C16C5E}">
      <dsp:nvSpPr>
        <dsp:cNvPr id="0" name=""/>
        <dsp:cNvSpPr/>
      </dsp:nvSpPr>
      <dsp:spPr>
        <a:xfrm rot="5407536">
          <a:off x="3420177" y="1427585"/>
          <a:ext cx="1175369" cy="125845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6F5CBBE-841E-604A-A820-04AA36FC8CEE}">
      <dsp:nvSpPr>
        <dsp:cNvPr id="0" name=""/>
        <dsp:cNvSpPr/>
      </dsp:nvSpPr>
      <dsp:spPr>
        <a:xfrm>
          <a:off x="3724580" y="690247"/>
          <a:ext cx="1398281" cy="8389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solidFill>
                <a:schemeClr val="tx1"/>
              </a:solidFill>
              <a:latin typeface="Calibri"/>
            </a:rPr>
            <a:t>Transition</a:t>
          </a:r>
          <a:endParaRPr lang="en-US" sz="1100" kern="1200" dirty="0">
            <a:solidFill>
              <a:schemeClr val="tx1"/>
            </a:solidFill>
            <a:latin typeface="Calibri"/>
          </a:endParaRPr>
        </a:p>
      </dsp:txBody>
      <dsp:txXfrm>
        <a:off x="3749153" y="714820"/>
        <a:ext cx="1349135" cy="789822"/>
      </dsp:txXfrm>
    </dsp:sp>
    <dsp:sp modelId="{51A4A65D-AC59-414A-96B4-B8D79E81933A}">
      <dsp:nvSpPr>
        <dsp:cNvPr id="0" name=""/>
        <dsp:cNvSpPr/>
      </dsp:nvSpPr>
      <dsp:spPr>
        <a:xfrm rot="5400000">
          <a:off x="3492968" y="2540548"/>
          <a:ext cx="1027210" cy="12584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E6ABB3-9017-7D4B-9FA7-D2AF841DA3D2}">
      <dsp:nvSpPr>
        <dsp:cNvPr id="0" name=""/>
        <dsp:cNvSpPr/>
      </dsp:nvSpPr>
      <dsp:spPr>
        <a:xfrm>
          <a:off x="3722004" y="1797459"/>
          <a:ext cx="1398281" cy="99677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solidFill>
                <a:schemeClr val="tx1"/>
              </a:solidFill>
              <a:latin typeface="Calibri"/>
            </a:rPr>
            <a:t>Closing and </a:t>
          </a:r>
          <a:r>
            <a:rPr lang="en-AU" sz="1100" b="1" kern="1200" dirty="0" smtClean="0">
              <a:solidFill>
                <a:schemeClr val="tx1"/>
              </a:solidFill>
              <a:latin typeface="Calibri"/>
            </a:rPr>
            <a:t>Evaluation</a:t>
          </a:r>
          <a:endParaRPr lang="en-US" sz="1100" kern="1200" dirty="0">
            <a:solidFill>
              <a:schemeClr val="tx1"/>
            </a:solidFill>
            <a:latin typeface="Calibri"/>
          </a:endParaRPr>
        </a:p>
      </dsp:txBody>
      <dsp:txXfrm>
        <a:off x="3751199" y="1826654"/>
        <a:ext cx="1339891" cy="938388"/>
      </dsp:txXfrm>
    </dsp:sp>
    <dsp:sp modelId="{429BF5A6-EC16-2246-BC44-5E9003F57497}">
      <dsp:nvSpPr>
        <dsp:cNvPr id="0" name=""/>
        <dsp:cNvSpPr/>
      </dsp:nvSpPr>
      <dsp:spPr>
        <a:xfrm>
          <a:off x="3722004" y="3003980"/>
          <a:ext cx="1398281" cy="65753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5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solidFill>
                <a:schemeClr val="tx1"/>
              </a:solidFill>
              <a:latin typeface="Calibri"/>
            </a:rPr>
            <a:t>Follow-up</a:t>
          </a:r>
          <a:endParaRPr lang="en-US" sz="1100" kern="1200" dirty="0">
            <a:solidFill>
              <a:schemeClr val="tx1"/>
            </a:solidFill>
            <a:latin typeface="Calibri"/>
          </a:endParaRPr>
        </a:p>
      </dsp:txBody>
      <dsp:txXfrm>
        <a:off x="3741262" y="3023238"/>
        <a:ext cx="1359765" cy="619017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437FF3-7201-D74B-A97E-3E6D0876E7AF}">
      <dsp:nvSpPr>
        <dsp:cNvPr id="0" name=""/>
        <dsp:cNvSpPr/>
      </dsp:nvSpPr>
      <dsp:spPr>
        <a:xfrm>
          <a:off x="358846" y="11939"/>
          <a:ext cx="4365558" cy="4365558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/>
            <a:t>Giving Feedback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968451" y="526732"/>
        <a:ext cx="2517078" cy="3335972"/>
      </dsp:txXfrm>
    </dsp:sp>
    <dsp:sp modelId="{36F50651-F8D2-7C45-9DDF-5A8AEA1239D7}">
      <dsp:nvSpPr>
        <dsp:cNvPr id="0" name=""/>
        <dsp:cNvSpPr/>
      </dsp:nvSpPr>
      <dsp:spPr>
        <a:xfrm>
          <a:off x="3505194" y="11939"/>
          <a:ext cx="4365558" cy="4365558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/>
            <a:t>Asking Reflective Questions</a:t>
          </a:r>
          <a:endParaRPr lang="en-US" sz="2800" kern="1200" dirty="0"/>
        </a:p>
      </dsp:txBody>
      <dsp:txXfrm>
        <a:off x="4744069" y="526732"/>
        <a:ext cx="2517078" cy="3335972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6B8C1-057F-934D-9A84-DD2DCA850313}">
      <dsp:nvSpPr>
        <dsp:cNvPr id="0" name=""/>
        <dsp:cNvSpPr/>
      </dsp:nvSpPr>
      <dsp:spPr>
        <a:xfrm>
          <a:off x="1908670" y="-178869"/>
          <a:ext cx="4193036" cy="4193036"/>
        </a:xfrm>
        <a:prstGeom prst="circularArrow">
          <a:avLst>
            <a:gd name="adj1" fmla="val 4668"/>
            <a:gd name="adj2" fmla="val 272909"/>
            <a:gd name="adj3" fmla="val 12887074"/>
            <a:gd name="adj4" fmla="val 17992981"/>
            <a:gd name="adj5" fmla="val 4847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tint val="4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5ACF555-3E2B-5A4F-A8FB-66811095413D}">
      <dsp:nvSpPr>
        <dsp:cNvPr id="0" name=""/>
        <dsp:cNvSpPr/>
      </dsp:nvSpPr>
      <dsp:spPr>
        <a:xfrm>
          <a:off x="2628900" y="-76079"/>
          <a:ext cx="2752576" cy="137628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solidFill>
                <a:srgbClr val="000000"/>
              </a:solidFill>
            </a:rPr>
            <a:t>Experience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rgbClr val="000000"/>
              </a:solidFill>
            </a:rPr>
            <a:t>Doing/ having an experience</a:t>
          </a:r>
          <a:endParaRPr lang="en-US" sz="1400" kern="1200" dirty="0">
            <a:solidFill>
              <a:srgbClr val="000000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solidFill>
                <a:srgbClr val="000000"/>
              </a:solidFill>
            </a:rPr>
            <a:t>Activist</a:t>
          </a:r>
          <a:r>
            <a:rPr lang="en-US" sz="1400" b="1" kern="1200" dirty="0">
              <a:solidFill>
                <a:srgbClr val="000000"/>
              </a:solidFill>
            </a:rPr>
            <a:t>: </a:t>
          </a:r>
          <a:r>
            <a:rPr lang="en-US" sz="1400" kern="1200" dirty="0" smtClean="0">
              <a:solidFill>
                <a:srgbClr val="000000"/>
              </a:solidFill>
            </a:rPr>
            <a:t>immerse themselves in the experience</a:t>
          </a:r>
          <a:endParaRPr lang="en-US" sz="1400" b="1" kern="1200" dirty="0">
            <a:solidFill>
              <a:srgbClr val="000000"/>
            </a:solidFill>
          </a:endParaRPr>
        </a:p>
      </dsp:txBody>
      <dsp:txXfrm>
        <a:off x="2696085" y="-8894"/>
        <a:ext cx="2618206" cy="1241918"/>
      </dsp:txXfrm>
    </dsp:sp>
    <dsp:sp modelId="{6BB5ADD1-BBAA-C542-BC2D-7377B393FBEA}">
      <dsp:nvSpPr>
        <dsp:cNvPr id="0" name=""/>
        <dsp:cNvSpPr/>
      </dsp:nvSpPr>
      <dsp:spPr>
        <a:xfrm>
          <a:off x="4244090" y="1429498"/>
          <a:ext cx="2752576" cy="1376288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solidFill>
                <a:srgbClr val="000000"/>
              </a:solidFill>
            </a:rPr>
            <a:t>Reflection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solidFill>
                <a:srgbClr val="000000"/>
              </a:solidFill>
            </a:rPr>
            <a:t>Feelings about/responses to  what happened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>
              <a:solidFill>
                <a:srgbClr val="000000"/>
              </a:solidFill>
            </a:rPr>
            <a:t>Reflector: </a:t>
          </a:r>
          <a:r>
            <a:rPr lang="en-US" sz="1400" kern="1200" dirty="0" smtClean="0">
              <a:solidFill>
                <a:srgbClr val="000000"/>
              </a:solidFill>
            </a:rPr>
            <a:t>stand back and observe </a:t>
          </a:r>
          <a:endParaRPr lang="en-US" sz="1400" b="1" kern="1200" dirty="0">
            <a:solidFill>
              <a:srgbClr val="000000"/>
            </a:solidFill>
          </a:endParaRPr>
        </a:p>
      </dsp:txBody>
      <dsp:txXfrm>
        <a:off x="4311275" y="1496683"/>
        <a:ext cx="2618206" cy="1241918"/>
      </dsp:txXfrm>
    </dsp:sp>
    <dsp:sp modelId="{39A46ACB-A59C-CE47-8F28-8ED3FF518224}">
      <dsp:nvSpPr>
        <dsp:cNvPr id="0" name=""/>
        <dsp:cNvSpPr/>
      </dsp:nvSpPr>
      <dsp:spPr>
        <a:xfrm>
          <a:off x="2738511" y="2780926"/>
          <a:ext cx="2752576" cy="168459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solidFill>
                <a:srgbClr val="000000"/>
              </a:solidFill>
            </a:rPr>
            <a:t>Analysis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solidFill>
                <a:srgbClr val="000000"/>
              </a:solidFill>
            </a:rPr>
            <a:t>Understanding the meaning/learning from the experience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solidFill>
                <a:srgbClr val="000000"/>
              </a:solidFill>
            </a:rPr>
            <a:t>Theorist: </a:t>
          </a:r>
          <a:r>
            <a:rPr lang="en-US" sz="1400" b="0" i="0" kern="1200" dirty="0">
              <a:solidFill>
                <a:srgbClr val="000000"/>
              </a:solidFill>
            </a:rPr>
            <a:t>think through issues in a logical way </a:t>
          </a:r>
        </a:p>
      </dsp:txBody>
      <dsp:txXfrm>
        <a:off x="2820746" y="2863161"/>
        <a:ext cx="2588106" cy="1520120"/>
      </dsp:txXfrm>
    </dsp:sp>
    <dsp:sp modelId="{30F849AC-150E-944E-A997-F978741F2A4B}">
      <dsp:nvSpPr>
        <dsp:cNvPr id="0" name=""/>
        <dsp:cNvSpPr/>
      </dsp:nvSpPr>
      <dsp:spPr>
        <a:xfrm>
          <a:off x="1232933" y="1429498"/>
          <a:ext cx="2752576" cy="1376288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5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solidFill>
                <a:srgbClr val="000000"/>
              </a:solidFill>
            </a:rPr>
            <a:t>Action</a:t>
          </a:r>
          <a:r>
            <a:rPr lang="en-US" sz="1300" b="1" kern="1200" dirty="0">
              <a:solidFill>
                <a:srgbClr val="000000"/>
              </a:solidFill>
            </a:rPr>
            <a:t>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solidFill>
                <a:srgbClr val="000000"/>
              </a:solidFill>
            </a:rPr>
            <a:t>Planning/trying out what has been learned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solidFill>
                <a:srgbClr val="000000"/>
              </a:solidFill>
            </a:rPr>
            <a:t>Pragmatist</a:t>
          </a:r>
          <a:r>
            <a:rPr lang="en-US" sz="1300" b="1" kern="1200" dirty="0">
              <a:solidFill>
                <a:srgbClr val="000000"/>
              </a:solidFill>
            </a:rPr>
            <a:t>: </a:t>
          </a:r>
          <a:r>
            <a:rPr lang="en-US" sz="1400" kern="1200" dirty="0" smtClean="0">
              <a:solidFill>
                <a:srgbClr val="000000"/>
              </a:solidFill>
            </a:rPr>
            <a:t>put ideas and techniques into practice</a:t>
          </a:r>
          <a:endParaRPr lang="en-US" sz="1400" b="1" kern="1200" dirty="0">
            <a:solidFill>
              <a:srgbClr val="000000"/>
            </a:solidFill>
          </a:endParaRPr>
        </a:p>
      </dsp:txBody>
      <dsp:txXfrm>
        <a:off x="1300118" y="1496683"/>
        <a:ext cx="2618206" cy="1241918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6B8C1-057F-934D-9A84-DD2DCA850313}">
      <dsp:nvSpPr>
        <dsp:cNvPr id="0" name=""/>
        <dsp:cNvSpPr/>
      </dsp:nvSpPr>
      <dsp:spPr>
        <a:xfrm>
          <a:off x="2018281" y="-178869"/>
          <a:ext cx="4193036" cy="4193036"/>
        </a:xfrm>
        <a:prstGeom prst="circularArrow">
          <a:avLst>
            <a:gd name="adj1" fmla="val 4668"/>
            <a:gd name="adj2" fmla="val 272909"/>
            <a:gd name="adj3" fmla="val 12887074"/>
            <a:gd name="adj4" fmla="val 17992981"/>
            <a:gd name="adj5" fmla="val 4847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tint val="4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5ACF555-3E2B-5A4F-A8FB-66811095413D}">
      <dsp:nvSpPr>
        <dsp:cNvPr id="0" name=""/>
        <dsp:cNvSpPr/>
      </dsp:nvSpPr>
      <dsp:spPr>
        <a:xfrm>
          <a:off x="2738511" y="-76079"/>
          <a:ext cx="2752576" cy="137628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rgbClr val="000000"/>
              </a:solidFill>
            </a:rPr>
            <a:t>Experience</a:t>
          </a:r>
          <a:endParaRPr lang="en-US" sz="1600" b="0" kern="1200" dirty="0" smtClean="0">
            <a:solidFill>
              <a:srgbClr val="000000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0" kern="1200" dirty="0" smtClean="0">
              <a:solidFill>
                <a:srgbClr val="000000"/>
              </a:solidFill>
            </a:rPr>
            <a:t>Doing/ having an experience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i="1" kern="1200" dirty="0" smtClean="0">
              <a:solidFill>
                <a:srgbClr val="000000"/>
              </a:solidFill>
            </a:rPr>
            <a:t>What happened?</a:t>
          </a:r>
          <a:endParaRPr lang="en-US" sz="1600" b="1" kern="1200" dirty="0">
            <a:solidFill>
              <a:srgbClr val="000000"/>
            </a:solidFill>
          </a:endParaRPr>
        </a:p>
      </dsp:txBody>
      <dsp:txXfrm>
        <a:off x="2805696" y="-8894"/>
        <a:ext cx="2618206" cy="1241918"/>
      </dsp:txXfrm>
    </dsp:sp>
    <dsp:sp modelId="{6BB5ADD1-BBAA-C542-BC2D-7377B393FBEA}">
      <dsp:nvSpPr>
        <dsp:cNvPr id="0" name=""/>
        <dsp:cNvSpPr/>
      </dsp:nvSpPr>
      <dsp:spPr>
        <a:xfrm>
          <a:off x="4244090" y="1429498"/>
          <a:ext cx="2752576" cy="1376288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rgbClr val="000000"/>
              </a:solidFill>
            </a:rPr>
            <a:t>Reflection</a:t>
          </a:r>
          <a:endParaRPr lang="en-US" sz="1600" b="0" kern="1200" dirty="0" smtClean="0">
            <a:solidFill>
              <a:srgbClr val="000000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0" kern="1200" dirty="0" smtClean="0">
              <a:solidFill>
                <a:srgbClr val="000000"/>
              </a:solidFill>
            </a:rPr>
            <a:t>Feelings about what happened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i="1" kern="1200" dirty="0" smtClean="0">
              <a:solidFill>
                <a:srgbClr val="000000"/>
              </a:solidFill>
            </a:rPr>
            <a:t>How did you feel?</a:t>
          </a:r>
          <a:endParaRPr lang="en-US" sz="1600" b="1" kern="1200" dirty="0">
            <a:solidFill>
              <a:srgbClr val="000000"/>
            </a:solidFill>
          </a:endParaRPr>
        </a:p>
      </dsp:txBody>
      <dsp:txXfrm>
        <a:off x="4311275" y="1496683"/>
        <a:ext cx="2618206" cy="1241918"/>
      </dsp:txXfrm>
    </dsp:sp>
    <dsp:sp modelId="{39A46ACB-A59C-CE47-8F28-8ED3FF518224}">
      <dsp:nvSpPr>
        <dsp:cNvPr id="0" name=""/>
        <dsp:cNvSpPr/>
      </dsp:nvSpPr>
      <dsp:spPr>
        <a:xfrm>
          <a:off x="2738511" y="2780926"/>
          <a:ext cx="2752576" cy="168459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rgbClr val="000000"/>
              </a:solidFill>
            </a:rPr>
            <a:t>Analysis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rgbClr val="000000"/>
              </a:solidFill>
            </a:rPr>
            <a:t>Understanding the meaning/learning from the experience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i="1" kern="1200" dirty="0" smtClean="0">
              <a:solidFill>
                <a:srgbClr val="000000"/>
              </a:solidFill>
            </a:rPr>
            <a:t>Why do you think that happened?</a:t>
          </a:r>
          <a:endParaRPr lang="en-US" sz="1600" b="1" kern="1200" dirty="0">
            <a:solidFill>
              <a:srgbClr val="000000"/>
            </a:solidFill>
          </a:endParaRPr>
        </a:p>
      </dsp:txBody>
      <dsp:txXfrm>
        <a:off x="2820746" y="2863161"/>
        <a:ext cx="2588106" cy="1520120"/>
      </dsp:txXfrm>
    </dsp:sp>
    <dsp:sp modelId="{30F849AC-150E-944E-A997-F978741F2A4B}">
      <dsp:nvSpPr>
        <dsp:cNvPr id="0" name=""/>
        <dsp:cNvSpPr/>
      </dsp:nvSpPr>
      <dsp:spPr>
        <a:xfrm>
          <a:off x="1232933" y="1429498"/>
          <a:ext cx="2752576" cy="1376288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5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rgbClr val="000000"/>
              </a:solidFill>
            </a:rPr>
            <a:t>Action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rgbClr val="000000"/>
              </a:solidFill>
            </a:rPr>
            <a:t>Planning/trying out what has been learned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i="1" kern="1200" dirty="0" smtClean="0">
              <a:solidFill>
                <a:srgbClr val="000000"/>
              </a:solidFill>
            </a:rPr>
            <a:t>What will you do next?</a:t>
          </a:r>
          <a:endParaRPr lang="en-US" sz="1600" b="1" kern="1200" dirty="0">
            <a:solidFill>
              <a:srgbClr val="000000"/>
            </a:solidFill>
          </a:endParaRPr>
        </a:p>
      </dsp:txBody>
      <dsp:txXfrm>
        <a:off x="1300118" y="1496683"/>
        <a:ext cx="2618206" cy="1241918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layout/ReverseList">
  <dgm:title val=""/>
  <dgm:desc val=""/>
  <dgm:catLst>
    <dgm:cat type="relationship" pri="38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clrData>
  <dgm:layoutNode name="Name0">
    <dgm:varLst>
      <dgm:chMax val="2"/>
      <dgm:chPref val="2"/>
      <dgm:animLvl val="lvl"/>
    </dgm:varLst>
    <dgm:choose name="Name1">
      <dgm:if name="Name2" axis="ch" ptType="node" func="cnt" op="lte" val="1">
        <dgm:alg type="composite">
          <dgm:param type="ar" val="0.9993"/>
        </dgm:alg>
      </dgm:if>
      <dgm:else name="Name3">
        <dgm:alg type="composite">
          <dgm:param type="ar" val="0.8036"/>
        </dgm:alg>
      </dgm:else>
    </dgm:choose>
    <dgm:shape xmlns:r="http://schemas.openxmlformats.org/officeDocument/2006/relationships" r:blip="">
      <dgm:adjLst/>
    </dgm:shape>
    <dgm:choose name="Name4">
      <dgm:if name="Name5" axis="ch" ptType="node" func="cnt" op="lte" val="1">
        <dgm:constrLst>
          <dgm:constr type="primFontSz" for="des" ptType="node" op="equ" val="65"/>
          <dgm:constr type="l" for="ch" forName="LeftNode" refType="w" fact="0"/>
          <dgm:constr type="t" for="ch" forName="LeftNode" refType="h" fact="0.25"/>
          <dgm:constr type="w" for="ch" forName="LeftNode" refType="w" fact="0.5"/>
          <dgm:constr type="h" for="ch" forName="LeftNode" refType="h"/>
          <dgm:constr type="l" for="ch" forName="LeftText" refType="w" fact="0"/>
          <dgm:constr type="t" for="ch" forName="LeftText" refType="h" fact="0.25"/>
          <dgm:constr type="w" for="ch" forName="LeftText" refType="w" fact="0.5"/>
          <dgm:constr type="h" for="ch" forName="LeftText" refType="h"/>
        </dgm:constrLst>
      </dgm:if>
      <dgm:else name="Name6">
        <dgm:constrLst>
          <dgm:constr type="primFontSz" for="des" ptType="node" op="equ" val="65"/>
          <dgm:constr type="l" for="ch" forName="LeftNode" refType="w" fact="0"/>
          <dgm:constr type="t" for="ch" forName="LeftNode" refType="h" fact="0.1786"/>
          <dgm:constr type="w" for="ch" forName="LeftNode" refType="w" fact="0.4889"/>
          <dgm:constr type="h" for="ch" forName="LeftNode" refType="h" fact="0.6429"/>
          <dgm:constr type="l" for="ch" forName="LeftText" refType="w" fact="0"/>
          <dgm:constr type="t" for="ch" forName="LeftText" refType="h" fact="0.1786"/>
          <dgm:constr type="w" for="ch" forName="LeftText" refType="w" fact="0.4889"/>
          <dgm:constr type="h" for="ch" forName="LeftText" refType="h" fact="0.6429"/>
          <dgm:constr type="l" for="ch" forName="RightNode" refType="w" fact="0.5111"/>
          <dgm:constr type="t" for="ch" forName="RightNode" refType="h" fact="0.1786"/>
          <dgm:constr type="w" for="ch" forName="RightNode" refType="w" fact="0.4889"/>
          <dgm:constr type="h" for="ch" forName="RightNode" refType="h" fact="0.6429"/>
          <dgm:constr type="l" for="ch" forName="RightText" refType="w" fact="0.5111"/>
          <dgm:constr type="t" for="ch" forName="RightText" refType="h" fact="0.1786"/>
          <dgm:constr type="w" for="ch" forName="RightText" refType="w" fact="0.4889"/>
          <dgm:constr type="h" for="ch" forName="RightText" refType="h" fact="0.6429"/>
          <dgm:constr type="l" for="ch" forName="TopArrow" refType="w" fact="0.2444"/>
          <dgm:constr type="t" for="ch" forName="TopArrow" refType="h" fact="0"/>
          <dgm:constr type="w" for="ch" forName="TopArrow" refType="w" fact="0.5111"/>
          <dgm:constr type="h" for="ch" forName="TopArrow" refType="h" fact="0.4107"/>
          <dgm:constr type="l" for="ch" forName="BottomArrow" refType="w" fact="0.2444"/>
          <dgm:constr type="t" for="ch" forName="BottomArrow" refType="h" fact="0.5893"/>
          <dgm:constr type="w" for="ch" forName="BottomArrow" refType="w" fact="0.5111"/>
          <dgm:constr type="h" for="ch" forName="BottomArrow" refType="h" fact="0.4107"/>
        </dgm:constrLst>
      </dgm:else>
    </dgm:choose>
    <dgm:choose name="Name7">
      <dgm:if name="Name8" axis="ch" ptType="node" func="cnt" op="gte" val="1">
        <dgm:layoutNode name="LeftText" styleLbl="revTx" moveWith="LeftNode">
          <dgm:varLst>
            <dgm:bulletEnabled val="1"/>
          </dgm:varLst>
          <dgm:alg type="tx">
            <dgm:param type="txAnchorVert" val="t"/>
            <dgm:param type="parTxLTRAlign" val="l"/>
          </dgm:alg>
          <dgm:choose name="Name9">
            <dgm:if name="Name10" axis="ch" ptType="node" func="cnt" op="lte" val="1">
              <dgm:shape xmlns:r="http://schemas.openxmlformats.org/officeDocument/2006/relationships" type="round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5"/>
                <dgm:constr type="bMarg" refType="primFontSz" fact="0.5"/>
              </dgm:constrLst>
            </dgm:if>
            <dgm:else name="Name11">
              <dgm:shape xmlns:r="http://schemas.openxmlformats.org/officeDocument/2006/relationships" rot="27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45"/>
                <dgm:constr type="tMarg" refType="primFontSz" fact="0.5"/>
                <dgm:constr type="bMarg" refType="primFontSz" fact="0.5"/>
              </dgm:constrLst>
            </dgm:else>
          </dgm:choose>
          <dgm:ruleLst>
            <dgm:rule type="primFontSz" val="5" fact="NaN" max="NaN"/>
          </dgm:ruleLst>
        </dgm:layoutNode>
        <dgm:layoutNode name="LeftNode" styleLbl="bgImgPlace1">
          <dgm:varLst>
            <dgm:chMax val="2"/>
            <dgm:chPref val="2"/>
          </dgm:varLst>
          <dgm:alg type="sp"/>
          <dgm:choose name="Name12">
            <dgm:if name="Name13" axis="ch" ptType="node" func="cnt" op="lte" val="1">
              <dgm:shape xmlns:r="http://schemas.openxmlformats.org/officeDocument/2006/relationships" type="roundRect" r:blip="">
                <dgm:adjLst>
                  <dgm:adj idx="1" val="0.1667"/>
                  <dgm:adj idx="2" val="0"/>
                </dgm:adjLst>
              </dgm:shape>
            </dgm:if>
            <dgm:else name="Name14">
              <dgm:shape xmlns:r="http://schemas.openxmlformats.org/officeDocument/2006/relationships" rot="270" type="round2SameRect" r:blip="">
                <dgm:adjLst>
                  <dgm:adj idx="1" val="0.1667"/>
                  <dgm:adj idx="2" val="0"/>
                </dgm:adjLst>
              </dgm:shape>
            </dgm:else>
          </dgm:choose>
          <dgm:presOf axis="ch desOrSelf" ptType="node node" st="1 1" cnt="1 0"/>
        </dgm:layoutNode>
        <dgm:choose name="Name15">
          <dgm:if name="Name16" axis="ch" ptType="node" func="cnt" op="gte" val="2">
            <dgm:layoutNode name="RightText" styleLbl="revTx" moveWith="RightNode">
              <dgm:varLst>
                <dgm:bulletEnabled val="1"/>
              </dgm:varLst>
              <dgm:alg type="tx">
                <dgm:param type="txAnchorVert" val="t"/>
                <dgm:param type="parTxLTRAlign" val="l"/>
              </dgm:alg>
              <dgm:shape xmlns:r="http://schemas.openxmlformats.org/officeDocument/2006/relationships" rot="9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  <dgm:constrLst>
                <dgm:constr type="lMarg" refType="primFontSz" fact="0.45"/>
                <dgm:constr type="rMarg" refType="primFontSz" fact="0.3"/>
                <dgm:constr type="tMarg" refType="primFontSz" fact="0.5"/>
                <dgm:constr type="bMarg" refType="primFontSz" fact="0.5"/>
              </dgm:constrLst>
              <dgm:ruleLst>
                <dgm:rule type="primFontSz" val="5" fact="NaN" max="NaN"/>
              </dgm:ruleLst>
            </dgm:layoutNode>
            <dgm:layoutNode name="RightNode" styleLbl="bgImgPlace1">
              <dgm:varLst>
                <dgm:chMax val="0"/>
                <dgm:chPref val="0"/>
              </dgm:varLst>
              <dgm:alg type="sp"/>
              <dgm:shape xmlns:r="http://schemas.openxmlformats.org/officeDocument/2006/relationships" rot="90" type="round2SameRect" r:blip="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</dgm:layoutNode>
            <dgm:layoutNode name="TopArrow">
              <dgm:alg type="sp"/>
              <dgm:shape xmlns:r="http://schemas.openxmlformats.org/officeDocument/2006/relationships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  <dgm:layoutNode name="BottomArrow">
              <dgm:alg type="sp"/>
              <dgm:shape xmlns:r="http://schemas.openxmlformats.org/officeDocument/2006/relationships" rot="180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</dgm:if>
          <dgm:else name="Name17"/>
        </dgm:choose>
      </dgm:if>
      <dgm:else name="Name18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9/layout/ReverseList">
  <dgm:title val=""/>
  <dgm:desc val=""/>
  <dgm:catLst>
    <dgm:cat type="relationship" pri="38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clrData>
  <dgm:layoutNode name="Name0">
    <dgm:varLst>
      <dgm:chMax val="2"/>
      <dgm:chPref val="2"/>
      <dgm:animLvl val="lvl"/>
    </dgm:varLst>
    <dgm:choose name="Name1">
      <dgm:if name="Name2" axis="ch" ptType="node" func="cnt" op="lte" val="1">
        <dgm:alg type="composite">
          <dgm:param type="ar" val="0.9993"/>
        </dgm:alg>
      </dgm:if>
      <dgm:else name="Name3">
        <dgm:alg type="composite">
          <dgm:param type="ar" val="0.8036"/>
        </dgm:alg>
      </dgm:else>
    </dgm:choose>
    <dgm:shape xmlns:r="http://schemas.openxmlformats.org/officeDocument/2006/relationships" r:blip="">
      <dgm:adjLst/>
    </dgm:shape>
    <dgm:choose name="Name4">
      <dgm:if name="Name5" axis="ch" ptType="node" func="cnt" op="lte" val="1">
        <dgm:constrLst>
          <dgm:constr type="primFontSz" for="des" ptType="node" op="equ" val="65"/>
          <dgm:constr type="l" for="ch" forName="LeftNode" refType="w" fact="0"/>
          <dgm:constr type="t" for="ch" forName="LeftNode" refType="h" fact="0.25"/>
          <dgm:constr type="w" for="ch" forName="LeftNode" refType="w" fact="0.5"/>
          <dgm:constr type="h" for="ch" forName="LeftNode" refType="h"/>
          <dgm:constr type="l" for="ch" forName="LeftText" refType="w" fact="0"/>
          <dgm:constr type="t" for="ch" forName="LeftText" refType="h" fact="0.25"/>
          <dgm:constr type="w" for="ch" forName="LeftText" refType="w" fact="0.5"/>
          <dgm:constr type="h" for="ch" forName="LeftText" refType="h"/>
        </dgm:constrLst>
      </dgm:if>
      <dgm:else name="Name6">
        <dgm:constrLst>
          <dgm:constr type="primFontSz" for="des" ptType="node" op="equ" val="65"/>
          <dgm:constr type="l" for="ch" forName="LeftNode" refType="w" fact="0"/>
          <dgm:constr type="t" for="ch" forName="LeftNode" refType="h" fact="0.1786"/>
          <dgm:constr type="w" for="ch" forName="LeftNode" refType="w" fact="0.4889"/>
          <dgm:constr type="h" for="ch" forName="LeftNode" refType="h" fact="0.6429"/>
          <dgm:constr type="l" for="ch" forName="LeftText" refType="w" fact="0"/>
          <dgm:constr type="t" for="ch" forName="LeftText" refType="h" fact="0.1786"/>
          <dgm:constr type="w" for="ch" forName="LeftText" refType="w" fact="0.4889"/>
          <dgm:constr type="h" for="ch" forName="LeftText" refType="h" fact="0.6429"/>
          <dgm:constr type="l" for="ch" forName="RightNode" refType="w" fact="0.5111"/>
          <dgm:constr type="t" for="ch" forName="RightNode" refType="h" fact="0.1786"/>
          <dgm:constr type="w" for="ch" forName="RightNode" refType="w" fact="0.4889"/>
          <dgm:constr type="h" for="ch" forName="RightNode" refType="h" fact="0.6429"/>
          <dgm:constr type="l" for="ch" forName="RightText" refType="w" fact="0.5111"/>
          <dgm:constr type="t" for="ch" forName="RightText" refType="h" fact="0.1786"/>
          <dgm:constr type="w" for="ch" forName="RightText" refType="w" fact="0.4889"/>
          <dgm:constr type="h" for="ch" forName="RightText" refType="h" fact="0.6429"/>
          <dgm:constr type="l" for="ch" forName="TopArrow" refType="w" fact="0.2444"/>
          <dgm:constr type="t" for="ch" forName="TopArrow" refType="h" fact="0"/>
          <dgm:constr type="w" for="ch" forName="TopArrow" refType="w" fact="0.5111"/>
          <dgm:constr type="h" for="ch" forName="TopArrow" refType="h" fact="0.4107"/>
          <dgm:constr type="l" for="ch" forName="BottomArrow" refType="w" fact="0.2444"/>
          <dgm:constr type="t" for="ch" forName="BottomArrow" refType="h" fact="0.5893"/>
          <dgm:constr type="w" for="ch" forName="BottomArrow" refType="w" fact="0.5111"/>
          <dgm:constr type="h" for="ch" forName="BottomArrow" refType="h" fact="0.4107"/>
        </dgm:constrLst>
      </dgm:else>
    </dgm:choose>
    <dgm:choose name="Name7">
      <dgm:if name="Name8" axis="ch" ptType="node" func="cnt" op="gte" val="1">
        <dgm:layoutNode name="LeftText" styleLbl="revTx" moveWith="LeftNode">
          <dgm:varLst>
            <dgm:bulletEnabled val="1"/>
          </dgm:varLst>
          <dgm:alg type="tx">
            <dgm:param type="txAnchorVert" val="t"/>
            <dgm:param type="parTxLTRAlign" val="l"/>
          </dgm:alg>
          <dgm:choose name="Name9">
            <dgm:if name="Name10" axis="ch" ptType="node" func="cnt" op="lte" val="1">
              <dgm:shape xmlns:r="http://schemas.openxmlformats.org/officeDocument/2006/relationships" type="round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5"/>
                <dgm:constr type="bMarg" refType="primFontSz" fact="0.5"/>
              </dgm:constrLst>
            </dgm:if>
            <dgm:else name="Name11">
              <dgm:shape xmlns:r="http://schemas.openxmlformats.org/officeDocument/2006/relationships" rot="27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45"/>
                <dgm:constr type="tMarg" refType="primFontSz" fact="0.5"/>
                <dgm:constr type="bMarg" refType="primFontSz" fact="0.5"/>
              </dgm:constrLst>
            </dgm:else>
          </dgm:choose>
          <dgm:ruleLst>
            <dgm:rule type="primFontSz" val="5" fact="NaN" max="NaN"/>
          </dgm:ruleLst>
        </dgm:layoutNode>
        <dgm:layoutNode name="LeftNode" styleLbl="bgImgPlace1">
          <dgm:varLst>
            <dgm:chMax val="2"/>
            <dgm:chPref val="2"/>
          </dgm:varLst>
          <dgm:alg type="sp"/>
          <dgm:choose name="Name12">
            <dgm:if name="Name13" axis="ch" ptType="node" func="cnt" op="lte" val="1">
              <dgm:shape xmlns:r="http://schemas.openxmlformats.org/officeDocument/2006/relationships" type="roundRect" r:blip="">
                <dgm:adjLst>
                  <dgm:adj idx="1" val="0.1667"/>
                  <dgm:adj idx="2" val="0"/>
                </dgm:adjLst>
              </dgm:shape>
            </dgm:if>
            <dgm:else name="Name14">
              <dgm:shape xmlns:r="http://schemas.openxmlformats.org/officeDocument/2006/relationships" rot="270" type="round2SameRect" r:blip="">
                <dgm:adjLst>
                  <dgm:adj idx="1" val="0.1667"/>
                  <dgm:adj idx="2" val="0"/>
                </dgm:adjLst>
              </dgm:shape>
            </dgm:else>
          </dgm:choose>
          <dgm:presOf axis="ch desOrSelf" ptType="node node" st="1 1" cnt="1 0"/>
        </dgm:layoutNode>
        <dgm:choose name="Name15">
          <dgm:if name="Name16" axis="ch" ptType="node" func="cnt" op="gte" val="2">
            <dgm:layoutNode name="RightText" styleLbl="revTx" moveWith="RightNode">
              <dgm:varLst>
                <dgm:bulletEnabled val="1"/>
              </dgm:varLst>
              <dgm:alg type="tx">
                <dgm:param type="txAnchorVert" val="t"/>
                <dgm:param type="parTxLTRAlign" val="l"/>
              </dgm:alg>
              <dgm:shape xmlns:r="http://schemas.openxmlformats.org/officeDocument/2006/relationships" rot="9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  <dgm:constrLst>
                <dgm:constr type="lMarg" refType="primFontSz" fact="0.45"/>
                <dgm:constr type="rMarg" refType="primFontSz" fact="0.3"/>
                <dgm:constr type="tMarg" refType="primFontSz" fact="0.5"/>
                <dgm:constr type="bMarg" refType="primFontSz" fact="0.5"/>
              </dgm:constrLst>
              <dgm:ruleLst>
                <dgm:rule type="primFontSz" val="5" fact="NaN" max="NaN"/>
              </dgm:ruleLst>
            </dgm:layoutNode>
            <dgm:layoutNode name="RightNode" styleLbl="bgImgPlace1">
              <dgm:varLst>
                <dgm:chMax val="0"/>
                <dgm:chPref val="0"/>
              </dgm:varLst>
              <dgm:alg type="sp"/>
              <dgm:shape xmlns:r="http://schemas.openxmlformats.org/officeDocument/2006/relationships" rot="90" type="round2SameRect" r:blip="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</dgm:layoutNode>
            <dgm:layoutNode name="TopArrow">
              <dgm:alg type="sp"/>
              <dgm:shape xmlns:r="http://schemas.openxmlformats.org/officeDocument/2006/relationships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  <dgm:layoutNode name="BottomArrow">
              <dgm:alg type="sp"/>
              <dgm:shape xmlns:r="http://schemas.openxmlformats.org/officeDocument/2006/relationships" rot="180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</dgm:if>
          <dgm:else name="Name17"/>
        </dgm:choose>
      </dgm:if>
      <dgm:else name="Name18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target2">
  <dgm:title val=""/>
  <dgm:desc val=""/>
  <dgm:catLst>
    <dgm:cat type="relationship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chMax val="3"/>
      <dgm:chPref val="1"/>
      <dgm:dir/>
      <dgm:animLvl val="lvl"/>
      <dgm:resizeHandles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 ch" ptType="node node" st="1 1" cnt="1 0" func="cnt" op="gt" val="0">
            <dgm:choose name="Name5">
              <dgm:if name="Name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395"/>
                  <dgm:constr type="t" for="ch" forName="centerBox" refType="h" fact="0.5"/>
                  <dgm:constr type="w" for="ch" forName="centerBox" refType="w" fact="0.5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22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8">
            <dgm:choose name="Name9">
              <dgm:if name="Name1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26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if>
      <dgm:else name="Name12">
        <dgm:choose name="Name13">
          <dgm:if name="Name14" axis="ch ch" ptType="node node" st="1 1" cnt="1 0" func="cnt" op="gt" val="0">
            <dgm:choose name="Name15">
              <dgm:if name="Name1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18">
            <dgm:choose name="Name19">
              <dgm:if name="Name2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2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else>
    </dgm:choose>
    <dgm:ruleLst/>
    <dgm:choose name="Name22">
      <dgm:if name="Name23" axis="root ch" ptType="all node" st="1 1" cnt="0 0" func="cnt" op="gte" val="1">
        <dgm:layoutNode name="outerBox" styleLbl="node1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24">
            <dgm:if name="Name25" axis="root ch" ptType="all node" st="1 1" cnt="0 0" func="cnt" op="gt" val="1">
              <dgm:choose name="Name26">
                <dgm:if name="Name27" func="var" arg="dir" op="equ" val="norm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0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if>
                <dgm:else name="Name28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8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else>
              </dgm:choose>
            </dgm:if>
            <dgm:else name="Name29">
              <dgm:constrLst>
                <dgm:constr type="l" for="ch" forName="outerBoxParent"/>
                <dgm:constr type="t" for="ch" forName="outerBoxParent"/>
                <dgm:constr type="w" for="ch" forName="outerBoxParent" refType="w"/>
                <dgm:constr type="h" for="ch" forName="outerBoxParent" refType="h"/>
                <dgm:constr type="bMarg" for="ch" forName="outerBoxParent" refType="h" fact="1.75"/>
                <dgm:constr type="l" for="ch" forName="outerBoxChildren" refType="w" fact="0.025"/>
                <dgm:constr type="t" for="ch" forName="outerBoxChildren" refType="h" fact="0.45"/>
                <dgm:constr type="w" for="ch" forName="outerBoxChildren" refType="w" fact="0.95"/>
                <dgm:constr type="h" for="ch" forName="outerBoxChildren" refType="h" fact="0.45"/>
              </dgm:constrLst>
            </dgm:else>
          </dgm:choose>
          <dgm:ruleLst/>
          <dgm:layoutNode name="ou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085"/>
              </dgm:adjLst>
            </dgm:shape>
            <dgm:presOf axis="ch" ptType="node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outerBoxChildren">
            <dgm:choose name="Name30">
              <dgm:if name="Name31" axis="root ch" ptType="all node" st="1 1" cnt="0 0" func="cnt" op="gt" val="1">
                <dgm:alg type="lin">
                  <dgm:param type="linDir" val="fromT"/>
                  <dgm:param type="vertAlign" val="t"/>
                </dgm:alg>
              </dgm:if>
              <dgm:else name="Name32">
                <dgm:choose name="Name33">
                  <dgm:if name="Name34" func="var" arg="dir" op="equ" val="norm">
                    <dgm:alg type="lin">
                      <dgm:param type="horzAlign" val="l"/>
                    </dgm:alg>
                  </dgm:if>
                  <dgm:else name="Name35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oChild" refType="w"/>
              <dgm:constr type="h" for="ch" forName="oChild" refType="h"/>
            </dgm:constrLst>
            <dgm:ruleLst/>
            <dgm:forEach name="Name36" axis="ch ch" ptType="node node" st="1 1" cnt="1 0">
              <dgm:layoutNode name="o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37" axis="followSib" ptType="sibTrans" cnt="1">
                <dgm:layoutNode name="outer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38"/>
    </dgm:choose>
    <dgm:choose name="Name39">
      <dgm:if name="Name40" axis="root ch" ptType="all node" st="1 1" cnt="0 0" func="cnt" op="gte" val="2">
        <dgm:layoutNode name="middle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41">
            <dgm:if name="Name42" axis="root ch" ptType="all node" st="1 1" cnt="0 0" func="cnt" op="gt" val="2">
              <dgm:choose name="Name43">
                <dgm:if name="Name44" func="var" arg="dir" op="equ" val="norm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02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if>
                <dgm:else name="Name45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77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else>
              </dgm:choose>
            </dgm:if>
            <dgm:else name="Name46">
              <dgm:constrLst>
                <dgm:constr type="l" for="ch" forName="middleBoxParent"/>
                <dgm:constr type="t" for="ch" forName="middleBoxParent"/>
                <dgm:constr type="w" for="ch" forName="middleBoxParent" refType="w"/>
                <dgm:constr type="h" for="ch" forName="middleBoxParent" refType="h"/>
                <dgm:constr type="bMarg" for="ch" forName="middleBoxParent" refType="h" fact="1.8"/>
                <dgm:constr type="l" for="ch" forName="middleBoxChildren" refType="w" fact="0.025"/>
                <dgm:constr type="t" for="ch" forName="middleBoxChildren" refType="h" fact="0.45"/>
                <dgm:constr type="w" for="ch" forName="middleBoxChildren" refType="w" fact="0.95"/>
                <dgm:constr type="h" for="ch" forName="middleBoxChildren" refType="h" fact="0.45"/>
              </dgm:constrLst>
            </dgm:else>
          </dgm:choose>
          <dgm:ruleLst/>
          <dgm:layoutNode name="middle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2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middleBoxChildren">
            <dgm:choose name="Name47">
              <dgm:if name="Name48" axis="root ch" ptType="all node" st="1 1" cnt="0 0" func="cnt" op="gt" val="2">
                <dgm:alg type="lin">
                  <dgm:param type="linDir" val="fromT"/>
                  <dgm:param type="vertAlign" val="t"/>
                </dgm:alg>
              </dgm:if>
              <dgm:else name="Name49">
                <dgm:choose name="Name50">
                  <dgm:if name="Name51" func="var" arg="dir" op="equ" val="norm">
                    <dgm:alg type="lin">
                      <dgm:param type="horzAlign" val="l"/>
                    </dgm:alg>
                  </dgm:if>
                  <dgm:else name="Name52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mChild" refType="w"/>
              <dgm:constr type="h" for="ch" forName="mChild" refType="h"/>
            </dgm:constrLst>
            <dgm:ruleLst/>
            <dgm:forEach name="Name53" axis="ch ch" ptType="node node" st="2 1" cnt="1 0">
              <dgm:layoutNode name="m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54" axis="followSib" ptType="sibTrans" cnt="1">
                <dgm:layoutNode name="middle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55"/>
    </dgm:choose>
    <dgm:choose name="Name56">
      <dgm:if name="Name57" axis="root ch" ptType="all node" st="1 1" cnt="0 0" func="cnt" op="gte" val="3">
        <dgm:layoutNode name="center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58">
            <dgm:if name="Name59" axis="ch ch" ptType="node node" st="3 1" cnt="1 0" func="cnt" op="gt" val="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  <dgm:constr type="bMarg" for="ch" forName="centerBoxParent" refType="h" fact="1.6"/>
                <dgm:constr type="l" for="ch" forName="centerBoxChildren" refType="w" fact="0.025"/>
                <dgm:constr type="t" for="ch" forName="centerBoxChildren" refType="h" fact="0.45"/>
                <dgm:constr type="w" for="ch" forName="centerBoxChildren" refType="w" fact="0.95"/>
                <dgm:constr type="h" for="ch" forName="centerBoxChildren" refType="h" fact="0.45"/>
              </dgm:constrLst>
            </dgm:if>
            <dgm:else name="Name6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</dgm:constrLst>
            </dgm:else>
          </dgm:choose>
          <dgm:ruleLst/>
          <dgm:layoutNode name="cen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3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choose name="Name61">
            <dgm:if name="Name62" axis="ch ch" ptType="node node" st="3 1" cnt="1 0" func="cnt" op="gt" val="0">
              <dgm:layoutNode name="centerBoxChildren">
                <dgm:choose name="Name63">
                  <dgm:if name="Name64" func="var" arg="dir" op="equ" val="norm">
                    <dgm:alg type="lin">
                      <dgm:param type="horzAlign" val="l"/>
                    </dgm:alg>
                  </dgm:if>
                  <dgm:else name="Name65">
                    <dgm:alg type="lin">
                      <dgm:param type="linDir" val="fromR"/>
                      <dgm:param type="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cChild" refType="w"/>
                  <dgm:constr type="h" for="ch" forName="cChild" refType="h"/>
                </dgm:constrLst>
                <dgm:ruleLst/>
                <dgm:forEach name="Name66" axis="ch ch" ptType="node node" st="3 1" cnt="1 0">
                  <dgm:layoutNode name="cChild" styleLbl="fgAcc1">
                    <dgm:varLst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05"/>
                      </dgm:adjLst>
                    </dgm:shape>
                    <dgm:presOf axis="desOrSelf" ptType="node"/>
                    <dgm:constrLst>
                      <dgm:constr type="tMarg" refType="primFontSz" fact="0.3"/>
                      <dgm:constr type="bMarg" refType="primFontSz" fact="0.3"/>
                      <dgm:constr type="lMarg" refType="primFontSz" fact="0.3"/>
                      <dgm:constr type="rMarg" refType="primFontSz" fact="0.3"/>
                    </dgm:constrLst>
                    <dgm:ruleLst>
                      <dgm:rule type="primFontSz" val="5" fact="NaN" max="NaN"/>
                    </dgm:ruleLst>
                  </dgm:layoutNode>
                  <dgm:forEach name="Name67" axis="followSib" ptType="sibTrans" cnt="1">
                    <dgm:layoutNode name="centerSibTrans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  <dgm:constrLst>
                        <dgm:constr type="userA"/>
                        <dgm:constr type="w" refType="userA" fact="0.015"/>
                        <dgm:constr type="h" refType="userA" fact="0.015"/>
                      </dgm:constrLst>
                      <dgm:ruleLst/>
                    </dgm:layoutNode>
                  </dgm:forEach>
                </dgm:forEach>
              </dgm:layoutNode>
            </dgm:if>
            <dgm:else name="Name68"/>
          </dgm:choose>
        </dgm:layoutNode>
      </dgm:if>
      <dgm:else name="Name69"/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9/3/layout/RandomtoResultProcess">
  <dgm:title val=""/>
  <dgm:desc val=""/>
  <dgm:catLst>
    <dgm:cat type="process" pri="127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Name0">
    <dgm:varLst>
      <dgm:dir/>
      <dgm:animOne val="branch"/>
      <dgm:animLvl val="lvl"/>
    </dgm:varLst>
    <dgm:choose name="Name1">
      <dgm:if name="Name2" func="var" arg="dir" op="equ" val="norm">
        <dgm:alg type="lin">
          <dgm:param type="fallback" val="2D"/>
          <dgm:param type="nodeVertAlign" val="t"/>
        </dgm:alg>
      </dgm:if>
      <dgm:else name="Name3">
        <dgm:alg type="lin">
          <dgm:param type="fallback" val="2D"/>
          <dgm:param type="nodeVertAlign" val="t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userH" refType="h" fact="2"/>
      <dgm:constr type="w" for="ch" forName="chaos" refType="userH" fact="0.681"/>
      <dgm:constr type="h" for="ch" forName="chaos" refType="userH"/>
      <dgm:constr type="w" for="ch" forName="middle" refType="userH" fact="0.6"/>
      <dgm:constr type="h" for="ch" forName="middle" refType="userH"/>
      <dgm:constr type="w" for="ch" forName="last" refType="userH" fact="0.6"/>
      <dgm:constr type="h" for="ch" forName="last" refType="userH"/>
      <dgm:constr type="w" for="ch" forName="chevronComposite1" refType="userH" fact="0.22"/>
      <dgm:constr type="h" for="ch" forName="chevronComposite1" refType="userH" fact="0.52"/>
      <dgm:constr type="w" for="ch" forName="chevronComposite2" refType="userH" fact="0.22"/>
      <dgm:constr type="h" for="ch" forName="chevronComposite2" refType="userH" fact="0.52"/>
      <dgm:constr type="w" for="ch" forName="overlap" refType="userH" fact="-0.04"/>
      <dgm:constr type="h" for="ch" forName="overlap" refType="userH" fact="0.06"/>
      <dgm:constr type="primFontSz" for="des" forName="parTx1" op="equ" val="65"/>
      <dgm:constr type="primFontSz" for="des" forName="parTxMid" refType="primFontSz" refFor="des" refForName="parTx1" op="equ"/>
      <dgm:constr type="primFontSz" for="des" forName="circleTx" refType="primFontSz" refFor="des" refForName="parTx1" op="equ"/>
      <dgm:constr type="primFontSz" for="des" forName="desTx1" op="equ" val="65"/>
      <dgm:constr type="primFontSz" for="des" forName="desTxMid" refType="primFontSz" refFor="des" refForName="desTx1" op="equ"/>
      <dgm:constr type="primFontSz" for="des" forName="desTxN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chaos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parTx1" refType="w" fact="0.5"/>
              <dgm:constr type="t" for="ch" forName="parTx1" refType="w" fact="0.32"/>
              <dgm:constr type="w" for="ch" forName="parTx1" refType="w" fact="0.88"/>
              <dgm:constr type="h" for="ch" forName="parTx1" refType="w" fact="0.29"/>
              <dgm:constr type="ctrX" for="ch" forName="desTx1" refType="w" fact="0.5"/>
              <dgm:constr type="b" for="ch" forName="desTx1" refType="h"/>
              <dgm:constr type="w" for="ch" forName="desTx1" refType="w" fact="0.88"/>
              <dgm:constr type="h" for="ch" forName="desTx1" refType="h" fact="0.37"/>
              <dgm:constr type="l" for="ch" forName="c1" refType="w" fact="0.05"/>
              <dgm:constr type="t" for="ch" forName="c1" refType="w" fact="0.23"/>
              <dgm:constr type="w" for="ch" forName="c1" refType="w" fact="0.07"/>
              <dgm:constr type="h" for="ch" forName="c1" refType="w" refFor="ch" refForName="c1"/>
              <dgm:constr type="l" for="ch" forName="c2" refType="w" fact="0.1"/>
              <dgm:constr type="t" for="ch" forName="c2" refType="w" fact="0.13"/>
              <dgm:constr type="w" for="ch" forName="c2" refType="w" fact="0.07"/>
              <dgm:constr type="h" for="ch" forName="c2" refType="w" refFor="ch" refForName="c2"/>
              <dgm:constr type="l" for="ch" forName="c3" refType="w" fact="0.22"/>
              <dgm:constr type="t" for="ch" forName="c3" refType="w" fact="0.15"/>
              <dgm:constr type="w" for="ch" forName="c3" refType="w" fact="0.11"/>
              <dgm:constr type="h" for="ch" forName="c3" refType="w" refFor="ch" refForName="c3"/>
              <dgm:constr type="l" for="ch" forName="c4" refType="w" fact="0.32"/>
              <dgm:constr type="t" for="ch" forName="c4" refType="w" fact="0.04"/>
              <dgm:constr type="w" for="ch" forName="c4" refType="w" fact="0.07"/>
              <dgm:constr type="h" for="ch" forName="c4" refType="w" refFor="ch" refForName="c4"/>
              <dgm:constr type="l" for="ch" forName="c5" refType="w" fact="0.45"/>
              <dgm:constr type="t" for="ch" forName="c5" refType="w" fact="0"/>
              <dgm:constr type="w" for="ch" forName="c5" refType="w" fact="0.07"/>
              <dgm:constr type="h" for="ch" forName="c5" refType="w" refFor="ch" refForName="c5"/>
              <dgm:constr type="l" for="ch" forName="c6" refType="w" fact="0.61"/>
              <dgm:constr type="t" for="ch" forName="c6" refType="w" fact="0.07"/>
              <dgm:constr type="w" for="ch" forName="c6" refType="w" fact="0.07"/>
              <dgm:constr type="h" for="ch" forName="c6" refType="w" refFor="ch" refForName="c6"/>
              <dgm:constr type="l" for="ch" forName="c7" refType="w" fact="0.71"/>
              <dgm:constr type="t" for="ch" forName="c7" refType="w" fact="0.12"/>
              <dgm:constr type="w" for="ch" forName="c7" refType="w" fact="0.11"/>
              <dgm:constr type="h" for="ch" forName="c7" refType="w" refFor="ch" refForName="c7"/>
              <dgm:constr type="l" for="ch" forName="c8" refType="w" fact="0.85"/>
              <dgm:constr type="t" for="ch" forName="c8" refType="w" fact="0.23"/>
              <dgm:constr type="w" for="ch" forName="c8" refType="w" fact="0.07"/>
              <dgm:constr type="h" for="ch" forName="c8" refType="w" refFor="ch" refForName="c8"/>
              <dgm:constr type="l" for="ch" forName="c9" refType="w" fact="0.91"/>
              <dgm:constr type="t" for="ch" forName="c9" refType="w" fact="0.34"/>
              <dgm:constr type="w" for="ch" forName="c9" refType="w" fact="0.07"/>
              <dgm:constr type="h" for="ch" forName="c9" refType="w" refFor="ch" refForName="c9"/>
              <dgm:constr type="l" for="ch" forName="c10" refType="w" fact="0.39"/>
              <dgm:constr type="t" for="ch" forName="c10" refType="w" fact="0.13"/>
              <dgm:constr type="w" for="ch" forName="c10" refType="w" fact="0.18"/>
              <dgm:constr type="h" for="ch" forName="c10" refType="w" refFor="ch" refForName="c10"/>
              <dgm:constr type="l" for="ch" forName="c11" refType="w" fact="0"/>
              <dgm:constr type="t" for="ch" forName="c11" refType="w" fact="0.51"/>
              <dgm:constr type="w" for="ch" forName="c11" refType="w" fact="0.07"/>
              <dgm:constr type="h" for="ch" forName="c11" refType="w" refFor="ch" refForName="c11"/>
              <dgm:constr type="l" for="ch" forName="c12" refType="w" fact="0.06"/>
              <dgm:constr type="t" for="ch" forName="c12" refType="w" fact="0.6"/>
              <dgm:constr type="w" for="ch" forName="c12" refType="w" fact="0.11"/>
              <dgm:constr type="h" for="ch" forName="c12" refType="w" refFor="ch" refForName="c12"/>
              <dgm:constr type="l" for="ch" forName="c13" refType="w" fact="0.21"/>
              <dgm:constr type="t" for="ch" forName="c13" refType="w" fact="0.68"/>
              <dgm:constr type="w" for="ch" forName="c13" refType="w" fact="0.16"/>
              <dgm:constr type="h" for="ch" forName="c13" refType="w" refFor="ch" refForName="c13"/>
              <dgm:constr type="l" for="ch" forName="c14" refType="w" fact="0.42"/>
              <dgm:constr type="t" for="ch" forName="c14" refType="w" fact="0.81"/>
              <dgm:constr type="w" for="ch" forName="c14" refType="w" fact="0.07"/>
              <dgm:constr type="h" for="ch" forName="c14" refType="w" refFor="ch" refForName="c14"/>
              <dgm:constr type="l" for="ch" forName="c15" refType="w" fact="0.46"/>
              <dgm:constr type="t" for="ch" forName="c15" refType="w" fact="0.68"/>
              <dgm:constr type="w" for="ch" forName="c15" refType="w" fact="0.11"/>
              <dgm:constr type="h" for="ch" forName="c15" refType="w" refFor="ch" refForName="c15"/>
              <dgm:constr type="l" for="ch" forName="c16" refType="w" fact="0.56"/>
              <dgm:constr type="t" for="ch" forName="c16" refType="w" fact="0.82"/>
              <dgm:constr type="w" for="ch" forName="c16" refType="w" fact="0.07"/>
              <dgm:constr type="h" for="ch" forName="c16" refType="w" refFor="ch" refForName="c16"/>
              <dgm:constr type="l" for="ch" forName="c17" refType="w" fact="0.65"/>
              <dgm:constr type="t" for="ch" forName="c17" refType="w" fact="0.66"/>
              <dgm:constr type="w" for="ch" forName="c17" refType="w" fact="0.16"/>
              <dgm:constr type="h" for="ch" forName="c17" refType="w" refFor="ch" refForName="c17"/>
              <dgm:constr type="l" for="ch" forName="c18" refType="w" fact="0.87"/>
              <dgm:constr type="t" for="ch" forName="c18" refType="w" fact="0.62"/>
              <dgm:constr type="w" for="ch" forName="c18" refType="w" fact="0.11"/>
              <dgm:constr type="h" for="ch" forName="c18" refType="w" refFor="ch" refForName="c18"/>
            </dgm:constrLst>
            <dgm:layoutNode name="parTx1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7">
              <dgm:if name="Name8" axis="ch" ptType="node" func="cnt" op="gte" val="1">
                <dgm:layoutNode name="desTx1" styleLbl="revTx">
                  <dgm:varLst>
                    <dgm:bulletEnabled val="1"/>
                  </dgm:varLst>
                  <dgm:choose name="Name9">
                    <dgm:if name="Name10" axis="ch" ptType="node" func="cnt" op="equ" val="1">
                      <dgm:alg type="tx">
                        <dgm:param type="shpTxLTRAlignCh" val="l"/>
                      </dgm:alg>
                    </dgm:if>
                    <dgm:else name="Name11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2"/>
            </dgm:choose>
            <dgm:layoutNode name="c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9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0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layoutNode>
        </dgm:if>
        <dgm:if name="Name13" axis="self" ptType="node" func="revPos" op="equ" val="1">
          <dgm:layoutNode name="last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circleTx" refType="w" fact="0.5"/>
              <dgm:constr type="t" for="ch" forName="circleTx" refType="w" fact="0.117"/>
              <dgm:constr type="w" for="ch" forName="circleTx" refType="h" refFor="ch" refForName="circleTx"/>
              <dgm:constr type="h" for="ch" forName="circleTx" refType="w" fact="0.85"/>
              <dgm:constr type="l" for="ch" forName="desTxN"/>
              <dgm:constr type="b" for="ch" forName="desTxN" refType="h"/>
              <dgm:constr type="w" for="ch" forName="desTxN" refType="w"/>
              <dgm:constr type="h" for="ch" forName="desTxN" refType="h" fact="0.37"/>
              <dgm:constr type="ctrX" for="ch" forName="spN" refType="w" fact="0.5"/>
              <dgm:constr type="t" for="ch" forName="spN"/>
              <dgm:constr type="w" for="ch" forName="spN" refType="w" fact="0.93"/>
              <dgm:constr type="h" for="ch" forName="spN" refType="h" fact="0.01"/>
            </dgm:constrLst>
            <dgm:layoutNode name="circleTx" styleLbl="node1">
              <dgm:alg type="tx"/>
              <dgm:shape xmlns:r="http://schemas.openxmlformats.org/officeDocument/2006/relationships" type="ellipse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  <dgm:choose name="Name14">
              <dgm:if name="Name15" axis="ch" ptType="node" func="cnt" op="gte" val="1">
                <dgm:layoutNode name="desTxN" styleLbl="revTx">
                  <dgm:varLst>
                    <dgm:bulletEnabled val="1"/>
                  </dgm:varLst>
                  <dgm:choose name="Name16">
                    <dgm:if name="Name17" axis="ch" ptType="node" func="cnt" op="equ" val="1">
                      <dgm:alg type="tx">
                        <dgm:param type="shpTxLTRAlignCh" val="l"/>
                      </dgm:alg>
                    </dgm:if>
                    <dgm:else name="Name18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  <dgm:layoutNode name="spN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if>
        <dgm:else name="Name20">
          <dgm:layoutNode name="middl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l" for="ch" forName="parTxMid"/>
              <dgm:constr type="t" for="ch" forName="parTxMid" refType="w" fact="0.167"/>
              <dgm:constr type="w" for="ch" forName="parTxMid" refType="w"/>
              <dgm:constr type="h" for="ch" forName="parTxMid" refType="w" fact="0.7"/>
              <dgm:constr type="l" for="ch" forName="desTxMid"/>
              <dgm:constr type="b" for="ch" forName="desTxMid" refType="h"/>
              <dgm:constr type="w" for="ch" forName="desTxMid" refType="w"/>
              <dgm:constr type="h" for="ch" forName="desTxMid" refType="h" fact="0.37"/>
              <dgm:constr type="ctrX" for="ch" forName="spMid" refType="w" fact="0.5"/>
              <dgm:constr type="t" for="ch" forName="spMid"/>
              <dgm:constr type="w" for="ch" forName="spMid" refType="w" fact="0.01"/>
              <dgm:constr type="h" for="ch" forName="spMid" refType="h" fact="0.01"/>
            </dgm:constrLst>
            <dgm:layoutNode name="parTxMid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21">
              <dgm:if name="Name22" axis="ch" ptType="node" func="cnt" op="gte" val="1">
                <dgm:layoutNode name="desTxMid" styleLbl="revTx">
                  <dgm:varLst>
                    <dgm:bulletEnabled val="1"/>
                  </dgm:varLst>
                  <dgm:choose name="Name23">
                    <dgm:if name="Name24" axis="ch" ptType="node" func="cnt" op="equ" val="1">
                      <dgm:alg type="tx">
                        <dgm:param type="shpTxLTRAlignCh" val="l"/>
                      </dgm:alg>
                    </dgm:if>
                    <dgm:else name="Name25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26"/>
            </dgm:choose>
            <dgm:layoutNode name="spMid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else>
      </dgm:choose>
      <dgm:forEach name="Name27" axis="followSib" ptType="sibTrans" cnt="1">
        <dgm:layoutNode name="chevronComposite1" styleLbl="alignImgPlace1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chevron1"/>
            <dgm:constr type="t" for="ch" forName="chevron1" refType="h" fact="0.1923"/>
            <dgm:constr type="w" for="ch" forName="chevron1" refType="w"/>
            <dgm:constr type="b" for="ch" forName="chevron1" refType="h"/>
            <dgm:constr type="l" for="ch" forName="spChevron1"/>
            <dgm:constr type="t" for="ch" forName="spChevron1"/>
            <dgm:constr type="w" for="ch" forName="spChevron1" refType="w" fact="0.01"/>
            <dgm:constr type="h" for="ch" forName="spChevron1" refType="h" fact="0.01"/>
          </dgm:constrLst>
          <dgm:layoutNode name="chevron1">
            <dgm:alg type="sp"/>
            <dgm:choose name="Name28">
              <dgm:if name="Name29" func="var" arg="dir" op="equ" val="norm">
                <dgm:shape xmlns:r="http://schemas.openxmlformats.org/officeDocument/2006/relationships" type="chevron" r:blip="">
                  <dgm:adjLst>
                    <dgm:adj idx="1" val="0.6231"/>
                  </dgm:adjLst>
                </dgm:shape>
              </dgm:if>
              <dgm:else name="Name30">
                <dgm:shape xmlns:r="http://schemas.openxmlformats.org/officeDocument/2006/relationships" rot="180" type="chevron" r:blip="">
                  <dgm:adjLst>
                    <dgm:adj idx="1" val="0.6231"/>
                  </dgm:adjLst>
                </dgm:shape>
              </dgm:else>
            </dgm:choose>
            <dgm:presOf/>
          </dgm:layoutNode>
          <dgm:layoutNode name="spChevron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  <dgm:choose name="Name31">
          <dgm:if name="Name32" axis="root ch" ptType="all node" func="cnt" op="equ" val="2">
            <dgm:layoutNode name="overl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chevronComposite2" styleLbl="alignImgPlace1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l" for="ch" forName="chevron2"/>
                <dgm:constr type="t" for="ch" forName="chevron2" refType="h" fact="0.1923"/>
                <dgm:constr type="w" for="ch" forName="chevron2" refType="w"/>
                <dgm:constr type="b" for="ch" forName="chevron2" refType="h"/>
                <dgm:constr type="l" for="ch" forName="spChevron2"/>
                <dgm:constr type="t" for="ch" forName="spChevron2"/>
                <dgm:constr type="w" for="ch" forName="spChevron2" refType="w" fact="0.01"/>
                <dgm:constr type="h" for="ch" forName="spChevron2" refType="h" fact="0.01"/>
              </dgm:constrLst>
              <dgm:layoutNode name="chevron2">
                <dgm:alg type="sp"/>
                <dgm:choose name="Name33">
                  <dgm:if name="Name34" func="var" arg="dir" op="equ" val="norm">
                    <dgm:shape xmlns:r="http://schemas.openxmlformats.org/officeDocument/2006/relationships" type="chevron" r:blip="">
                      <dgm:adjLst>
                        <dgm:adj idx="1" val="0.6231"/>
                      </dgm:adjLst>
                    </dgm:shape>
                  </dgm:if>
                  <dgm:else name="Name35">
                    <dgm:shape xmlns:r="http://schemas.openxmlformats.org/officeDocument/2006/relationships" rot="180" type="chevron" r:blip="">
                      <dgm:adjLst>
                        <dgm:adj idx="1" val="0.6231"/>
                      </dgm:adjLst>
                    </dgm:shape>
                  </dgm:else>
                </dgm:choose>
                <dgm:presOf/>
              </dgm:layoutNode>
              <dgm:layoutNode name="spChevron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layoutNode>
          </dgm:if>
          <dgm:else name="Name36"/>
        </dgm:choos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F9FA485-9DFC-614E-A1BC-D80E2E0E5E88}" type="datetime1">
              <a:rPr lang="en-US"/>
              <a:pPr>
                <a:defRPr/>
              </a:pPr>
              <a:t>28/04/19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AU" noProof="0" smtClean="0"/>
              <a:t>Click to edit Master text styles</a:t>
            </a:r>
          </a:p>
          <a:p>
            <a:pPr lvl="1"/>
            <a:r>
              <a:rPr lang="en-AU" noProof="0" smtClean="0"/>
              <a:t>Second level</a:t>
            </a:r>
          </a:p>
          <a:p>
            <a:pPr lvl="2"/>
            <a:r>
              <a:rPr lang="en-AU" noProof="0" smtClean="0"/>
              <a:t>Third level</a:t>
            </a:r>
          </a:p>
          <a:p>
            <a:pPr lvl="3"/>
            <a:r>
              <a:rPr lang="en-AU" noProof="0" smtClean="0"/>
              <a:t>Fourth level</a:t>
            </a:r>
          </a:p>
          <a:p>
            <a:pPr lvl="4"/>
            <a:r>
              <a:rPr lang="en-AU" noProof="0" smtClean="0"/>
              <a:t>Fifth level</a:t>
            </a:r>
            <a:endParaRPr lang="en-US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8FA242C9-B98F-7048-8D6C-38301F92243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22533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DB9EA669-7761-C846-B345-AD6B297FB4F3}" type="slidenum">
              <a:rPr lang="en-US" sz="1200"/>
              <a:pPr/>
              <a:t>24</a:t>
            </a:fld>
            <a:endParaRPr lang="en-US" sz="1200" dirty="0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AC80EC11-DB77-294C-9D0F-D9BE0975C5C9}" type="slidenum">
              <a:rPr lang="en-US" sz="1200"/>
              <a:pPr/>
              <a:t>25</a:t>
            </a:fld>
            <a:endParaRPr lang="en-US" sz="1200" dirty="0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.xml"/><Relationship Id="rId2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e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e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e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e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e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e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Relationship Id="rId3" Type="http://schemas.openxmlformats.org/officeDocument/2006/relationships/image" Target="../media/image4.emf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.xml"/><Relationship Id="rId2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4.xml"/><Relationship Id="rId2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.xml"/><Relationship Id="rId2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.xml"/><Relationship Id="rId2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.xml"/><Relationship Id="rId2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8.xml"/><Relationship Id="rId2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9.xml"/><Relationship Id="rId2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0.xml"/><Relationship Id="rId2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1.xml"/><Relationship Id="rId2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2.xml"/><Relationship Id="rId2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3.xml"/><Relationship Id="rId2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4.xml"/><Relationship Id="rId2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AU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A0985-B57F-0D4E-90D0-16F3BD9F7B4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65C5D-762D-914F-BF65-513D5B7DA64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B4912-8D16-9B48-823B-492F92F41C1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983FE-B5C4-3541-9644-45217D9CD2F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62D09-BF41-D44F-A4E0-11CF3B866D1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3BB1A-2C55-4A47-A509-1BCDDC95E05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251A4-13CB-B848-9F7E-DB1B9A28339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C1C3F-B5E8-554F-879A-7D99B2395B1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AU" noProof="0" dirty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BF408-B028-3D49-85CA-0B818FCCFB4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9CB70-950D-9740-A726-DD35380BB92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C7AA2-FE79-F346-927F-63F9E03DE69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617538"/>
            <a:ext cx="7793037" cy="1143000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5145088" y="2017713"/>
            <a:ext cx="3810000" cy="4114800"/>
          </a:xfrm>
        </p:spPr>
        <p:txBody>
          <a:bodyPr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44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528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1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9BAF47-0D6D-1E4B-9FA8-A88EEA5848C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617538"/>
            <a:ext cx="7793037" cy="1143000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144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81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787E68-CA84-0647-9B84-1D5E020BEB8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CWA_CCWT_LargeMan_cmyk.jpg"/>
          <p:cNvPicPr>
            <a:picLocks noChangeAspect="1"/>
          </p:cNvPicPr>
          <p:nvPr userDrawn="1"/>
        </p:nvPicPr>
        <p:blipFill>
          <a:blip r:embed="rId2">
            <a:alphaModFix amt="65000"/>
          </a:blip>
          <a:srcRect l="25156" r="43132" b="790"/>
          <a:stretch>
            <a:fillRect/>
          </a:stretch>
        </p:blipFill>
        <p:spPr>
          <a:xfrm>
            <a:off x="5159811" y="184524"/>
            <a:ext cx="3993070" cy="6380284"/>
          </a:xfrm>
          <a:prstGeom prst="rect">
            <a:avLst/>
          </a:prstGeom>
        </p:spPr>
      </p:pic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86801" y="6601357"/>
            <a:ext cx="457200" cy="256643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057C977A-B715-534B-B741-2C5980E1F062}" type="slidenum">
              <a:rPr lang="en-US" smtClean="0">
                <a:solidFill>
                  <a:prstClr val="white"/>
                </a:solidFill>
                <a:latin typeface="Century Gothic"/>
                <a:ea typeface="ＭＳ Ｐゴシック" charset="0"/>
                <a:cs typeface="ＭＳ Ｐゴシック" charset="0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>
              <a:solidFill>
                <a:prstClr val="white"/>
              </a:solidFill>
              <a:latin typeface="Century Gothic"/>
              <a:ea typeface="ＭＳ Ｐゴシック" charset="0"/>
              <a:cs typeface="ＭＳ Ｐゴシック" charset="0"/>
            </a:endParaRPr>
          </a:p>
        </p:txBody>
      </p:sp>
      <p:cxnSp>
        <p:nvCxnSpPr>
          <p:cNvPr id="7" name="Straight Connector 6"/>
          <p:cNvCxnSpPr/>
          <p:nvPr userDrawn="1"/>
        </p:nvCxnSpPr>
        <p:spPr>
          <a:xfrm flipV="1">
            <a:off x="0" y="6747585"/>
            <a:ext cx="9154325" cy="10000"/>
          </a:xfrm>
          <a:prstGeom prst="line">
            <a:avLst/>
          </a:prstGeom>
          <a:ln w="250825" cap="flat" cmpd="sng" algn="ctr">
            <a:solidFill>
              <a:srgbClr val="008CA8"/>
            </a:solidFill>
            <a:prstDash val="solid"/>
            <a:round/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 userDrawn="1"/>
        </p:nvSpPr>
        <p:spPr>
          <a:xfrm>
            <a:off x="1109115" y="6620647"/>
            <a:ext cx="68589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prstClr val="white"/>
                </a:solidFill>
                <a:latin typeface="Century Gothic"/>
                <a:ea typeface="ＭＳ Ｐゴシック" charset="0"/>
                <a:cs typeface="Century Gothic"/>
              </a:rPr>
              <a:t>Association for Childrens Welfare Training (ACWA)/Centre for Community Welfare Training (CCWT)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66986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008DA8"/>
                </a:solidFill>
              </a:defRPr>
            </a:lvl1pPr>
          </a:lstStyle>
          <a:p>
            <a:r>
              <a:rPr lang="en-US" dirty="0" smtClean="0"/>
              <a:t>Type in course name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282" y="3886200"/>
            <a:ext cx="7038570" cy="17526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800">
                <a:solidFill>
                  <a:srgbClr val="B0BC2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Type in units of competency if applicable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CWA_CCWT_LargeMan_cmyk.jpg"/>
          <p:cNvPicPr>
            <a:picLocks noChangeAspect="1"/>
          </p:cNvPicPr>
          <p:nvPr userDrawn="1"/>
        </p:nvPicPr>
        <p:blipFill>
          <a:blip r:embed="rId2">
            <a:alphaModFix/>
            <a:lum bright="61000" contrast="-67000"/>
          </a:blip>
          <a:srcRect l="25156" r="43132" b="790"/>
          <a:stretch>
            <a:fillRect/>
          </a:stretch>
        </p:blipFill>
        <p:spPr>
          <a:xfrm>
            <a:off x="5159811" y="184524"/>
            <a:ext cx="3993070" cy="63802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38386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 sz="3600" b="1">
                <a:solidFill>
                  <a:srgbClr val="008DA8"/>
                </a:solidFill>
              </a:defRPr>
            </a:lvl1pPr>
          </a:lstStyle>
          <a:p>
            <a:r>
              <a:rPr lang="en-AU" dirty="0" smtClean="0"/>
              <a:t>Slide Heading with logo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38386" y="1440281"/>
            <a:ext cx="8229600" cy="4525963"/>
          </a:xfrm>
          <a:prstGeom prst="rect">
            <a:avLst/>
          </a:prstGeom>
        </p:spPr>
        <p:txBody>
          <a:bodyPr/>
          <a:lstStyle>
            <a:lvl1pPr marL="273050" indent="-273050">
              <a:spcBef>
                <a:spcPts val="1200"/>
              </a:spcBef>
              <a:buClr>
                <a:srgbClr val="B0BC22"/>
              </a:buClr>
              <a:buSzPct val="110000"/>
              <a:defRPr sz="3000" baseline="0">
                <a:solidFill>
                  <a:srgbClr val="262626"/>
                </a:solidFill>
              </a:defRPr>
            </a:lvl1pPr>
            <a:lvl2pPr marL="714375" indent="-357188">
              <a:spcBef>
                <a:spcPts val="600"/>
              </a:spcBef>
              <a:buClr>
                <a:srgbClr val="26BAD6"/>
              </a:buClr>
              <a:buFont typeface="Arial"/>
              <a:buChar char="•"/>
              <a:defRPr>
                <a:solidFill>
                  <a:srgbClr val="262626"/>
                </a:solidFill>
              </a:defRPr>
            </a:lvl2pPr>
            <a:lvl3pPr marL="987425" indent="-273050" defTabSz="530225">
              <a:spcBef>
                <a:spcPts val="600"/>
              </a:spcBef>
              <a:buClr>
                <a:srgbClr val="B0BC22"/>
              </a:buClr>
              <a:buSzPct val="80000"/>
              <a:buFont typeface="Courier New"/>
              <a:buChar char="o"/>
              <a:tabLst>
                <a:tab pos="987425" algn="l"/>
              </a:tabLst>
              <a:defRPr sz="2600">
                <a:solidFill>
                  <a:srgbClr val="262626"/>
                </a:solidFill>
              </a:defRPr>
            </a:lvl3pPr>
            <a:lvl4pPr marL="1439863" indent="-366713" defTabSz="336550">
              <a:spcBef>
                <a:spcPts val="600"/>
              </a:spcBef>
              <a:buClr>
                <a:srgbClr val="26BAD6"/>
              </a:buClr>
              <a:buSzPct val="75000"/>
              <a:buFont typeface="Courier New"/>
              <a:buChar char="o"/>
              <a:defRPr sz="2400">
                <a:solidFill>
                  <a:srgbClr val="262626"/>
                </a:solidFill>
              </a:defRPr>
            </a:lvl4pPr>
            <a:lvl5pPr marL="1700213" indent="-228600">
              <a:spcBef>
                <a:spcPts val="600"/>
              </a:spcBef>
              <a:buClr>
                <a:srgbClr val="B0BC22"/>
              </a:buClr>
              <a:defRPr sz="2200">
                <a:solidFill>
                  <a:srgbClr val="262626"/>
                </a:solidFill>
              </a:defRPr>
            </a:lvl5pPr>
          </a:lstStyle>
          <a:p>
            <a:pPr lvl="0"/>
            <a:r>
              <a:rPr lang="en-AU" dirty="0" smtClean="0"/>
              <a:t>Click here to add bulleted text</a:t>
            </a:r>
          </a:p>
          <a:p>
            <a:pPr lvl="1"/>
            <a:r>
              <a:rPr lang="en-AU" dirty="0" smtClean="0"/>
              <a:t>Second level bullet (use the indent button)</a:t>
            </a:r>
          </a:p>
          <a:p>
            <a:pPr lvl="2"/>
            <a:r>
              <a:rPr lang="en-AU" dirty="0" smtClean="0"/>
              <a:t>Third level -  </a:t>
            </a:r>
            <a:r>
              <a:rPr lang="en-US" dirty="0" smtClean="0"/>
              <a:t>should very rarely need to use third, or fourth level bullets for training slides)</a:t>
            </a:r>
            <a:endParaRPr lang="en-AU" dirty="0" smtClean="0"/>
          </a:p>
          <a:p>
            <a:pPr lvl="3"/>
            <a:r>
              <a:rPr lang="en-AU" dirty="0" smtClean="0"/>
              <a:t>Fourth level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 flipV="1">
            <a:off x="0" y="6747585"/>
            <a:ext cx="9154325" cy="10000"/>
          </a:xfrm>
          <a:prstGeom prst="line">
            <a:avLst/>
          </a:prstGeom>
          <a:ln w="250825" cap="flat" cmpd="sng" algn="ctr">
            <a:solidFill>
              <a:srgbClr val="008CA8"/>
            </a:solidFill>
            <a:prstDash val="solid"/>
            <a:round/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752649" y="6601357"/>
            <a:ext cx="635934" cy="256643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057C977A-B715-534B-B741-2C5980E1F062}" type="slidenum">
              <a:rPr lang="en-US" smtClean="0">
                <a:solidFill>
                  <a:prstClr val="white"/>
                </a:solidFill>
                <a:latin typeface="Century Gothic"/>
                <a:ea typeface="ＭＳ Ｐゴシック" charset="0"/>
                <a:cs typeface="ＭＳ Ｐゴシック" charset="0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>
              <a:solidFill>
                <a:prstClr val="white"/>
              </a:solidFill>
              <a:latin typeface="Century Gothic"/>
              <a:ea typeface="ＭＳ Ｐゴシック" charset="0"/>
              <a:cs typeface="ＭＳ Ｐゴシック" charset="0"/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1109115" y="6620647"/>
            <a:ext cx="68589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prstClr val="white"/>
                </a:solidFill>
                <a:latin typeface="Century Gothic"/>
                <a:ea typeface="ＭＳ Ｐゴシック" charset="0"/>
                <a:cs typeface="Century Gothic"/>
              </a:rPr>
              <a:t>Association for Childrens Welfare Training (ACWA)/Centre for Community Welfare Training (CCWT)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CWA_CCWT_LargeMan_cmyk.jpg"/>
          <p:cNvPicPr>
            <a:picLocks noChangeAspect="1"/>
          </p:cNvPicPr>
          <p:nvPr userDrawn="1"/>
        </p:nvPicPr>
        <p:blipFill>
          <a:blip r:embed="rId2">
            <a:alphaModFix/>
            <a:lum bright="61000" contrast="-67000"/>
          </a:blip>
          <a:srcRect l="25156" r="43132" b="790"/>
          <a:stretch>
            <a:fillRect/>
          </a:stretch>
        </p:blipFill>
        <p:spPr>
          <a:xfrm>
            <a:off x="5159811" y="184524"/>
            <a:ext cx="3993070" cy="6380284"/>
          </a:xfrm>
          <a:prstGeom prst="rect">
            <a:avLst/>
          </a:prstGeom>
        </p:spPr>
      </p:pic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86801" y="6601357"/>
            <a:ext cx="457200" cy="256643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057C977A-B715-534B-B741-2C5980E1F062}" type="slidenum">
              <a:rPr lang="en-US" smtClean="0">
                <a:solidFill>
                  <a:prstClr val="white"/>
                </a:solidFill>
                <a:latin typeface="Century Gothic"/>
                <a:ea typeface="ＭＳ Ｐゴシック" charset="0"/>
                <a:cs typeface="ＭＳ Ｐゴシック" charset="0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>
              <a:solidFill>
                <a:prstClr val="white"/>
              </a:solidFill>
              <a:latin typeface="Century Gothic"/>
              <a:ea typeface="ＭＳ Ｐゴシック" charset="0"/>
              <a:cs typeface="ＭＳ Ｐゴシック" charset="0"/>
            </a:endParaRPr>
          </a:p>
        </p:txBody>
      </p:sp>
      <p:cxnSp>
        <p:nvCxnSpPr>
          <p:cNvPr id="7" name="Straight Connector 6"/>
          <p:cNvCxnSpPr/>
          <p:nvPr userDrawn="1"/>
        </p:nvCxnSpPr>
        <p:spPr>
          <a:xfrm flipV="1">
            <a:off x="0" y="6747585"/>
            <a:ext cx="9154325" cy="10000"/>
          </a:xfrm>
          <a:prstGeom prst="line">
            <a:avLst/>
          </a:prstGeom>
          <a:ln w="250825" cap="flat" cmpd="sng" algn="ctr">
            <a:solidFill>
              <a:srgbClr val="008CA8"/>
            </a:solidFill>
            <a:prstDash val="solid"/>
            <a:round/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38386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 sz="3600" b="1">
                <a:solidFill>
                  <a:srgbClr val="008DA8"/>
                </a:solidFill>
              </a:defRPr>
            </a:lvl1pPr>
          </a:lstStyle>
          <a:p>
            <a:r>
              <a:rPr lang="en-AU" dirty="0" smtClean="0"/>
              <a:t>Slide Heading with logo</a:t>
            </a:r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1109115" y="6620647"/>
            <a:ext cx="68589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prstClr val="white"/>
                </a:solidFill>
                <a:latin typeface="Century Gothic"/>
                <a:ea typeface="ＭＳ Ｐゴシック" charset="0"/>
                <a:cs typeface="Century Gothic"/>
              </a:rPr>
              <a:t>Association for Childrens Welfare Training (ACWA)/Centre for Community Welfare Training (CCWT)</a:t>
            </a:r>
          </a:p>
        </p:txBody>
      </p:sp>
      <p:sp>
        <p:nvSpPr>
          <p:cNvPr id="15" name="Content Placeholder 3"/>
          <p:cNvSpPr>
            <a:spLocks noGrp="1"/>
          </p:cNvSpPr>
          <p:nvPr>
            <p:ph sz="quarter" idx="10" hasCustomPrompt="1"/>
          </p:nvPr>
        </p:nvSpPr>
        <p:spPr>
          <a:xfrm>
            <a:off x="457200" y="1417638"/>
            <a:ext cx="8229600" cy="4875918"/>
          </a:xfrm>
          <a:prstGeom prst="rect">
            <a:avLst/>
          </a:prstGeom>
        </p:spPr>
        <p:txBody>
          <a:bodyPr vert="horz"/>
          <a:lstStyle>
            <a:lvl1pPr marL="0" indent="0">
              <a:spcBef>
                <a:spcPts val="1200"/>
              </a:spcBef>
              <a:buNone/>
              <a:tabLst/>
              <a:defRPr lang="en-AU" sz="3000" kern="1200" baseline="0" dirty="0" smtClean="0">
                <a:solidFill>
                  <a:srgbClr val="262626"/>
                </a:solidFill>
                <a:latin typeface="+mn-lt"/>
                <a:ea typeface="+mn-ea"/>
                <a:cs typeface="+mn-cs"/>
              </a:defRPr>
            </a:lvl1pPr>
            <a:lvl2pPr marL="276225" indent="-273050">
              <a:spcBef>
                <a:spcPts val="1200"/>
              </a:spcBef>
              <a:buClr>
                <a:srgbClr val="B0BC22"/>
              </a:buClr>
              <a:buFont typeface="Arial"/>
              <a:buChar char="•"/>
              <a:defRPr/>
            </a:lvl2pPr>
            <a:lvl3pPr marL="625475" indent="-352425">
              <a:buClr>
                <a:srgbClr val="26BAD6"/>
              </a:buClr>
              <a:defRPr sz="2600"/>
            </a:lvl3pPr>
          </a:lstStyle>
          <a:p>
            <a:pPr lvl="0"/>
            <a:r>
              <a:rPr lang="en-AU" dirty="0" smtClean="0"/>
              <a:t>Add text here – without bullet for introductory sentence</a:t>
            </a:r>
          </a:p>
          <a:p>
            <a:pPr lvl="1"/>
            <a:r>
              <a:rPr lang="en-AU" dirty="0" smtClean="0"/>
              <a:t>First level bullet (use indent button)</a:t>
            </a:r>
          </a:p>
          <a:p>
            <a:pPr lvl="2"/>
            <a:r>
              <a:rPr lang="en-AU" dirty="0" smtClean="0"/>
              <a:t>Second level bullet (use indent button)</a:t>
            </a:r>
          </a:p>
          <a:p>
            <a:pPr lvl="1"/>
            <a:endParaRPr lang="en-AU" dirty="0" smtClean="0"/>
          </a:p>
          <a:p>
            <a:pPr lvl="0"/>
            <a:endParaRPr lang="en-US" dirty="0"/>
          </a:p>
        </p:txBody>
      </p:sp>
      <p:sp>
        <p:nvSpPr>
          <p:cNvPr id="16" name="Slide Number Placeholder 4"/>
          <p:cNvSpPr txBox="1">
            <a:spLocks/>
          </p:cNvSpPr>
          <p:nvPr userDrawn="1"/>
        </p:nvSpPr>
        <p:spPr>
          <a:xfrm>
            <a:off x="8752649" y="6601357"/>
            <a:ext cx="635934" cy="256643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057C977A-B715-534B-B741-2C5980E1F062}" type="slidenum">
              <a:rPr lang="en-US" smtClean="0">
                <a:solidFill>
                  <a:prstClr val="white"/>
                </a:solidFill>
                <a:latin typeface="Century Gothic"/>
                <a:ea typeface="ＭＳ Ｐゴシック" charset="0"/>
                <a:cs typeface="ＭＳ Ｐゴシック" charset="0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white"/>
              </a:solidFill>
              <a:latin typeface="Century Gothic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CWA_CCWT_LargeMan_cmyk.jpg"/>
          <p:cNvPicPr>
            <a:picLocks noChangeAspect="1"/>
          </p:cNvPicPr>
          <p:nvPr userDrawn="1"/>
        </p:nvPicPr>
        <p:blipFill>
          <a:blip r:embed="rId2">
            <a:alphaModFix/>
            <a:lum bright="61000" contrast="-67000"/>
          </a:blip>
          <a:srcRect l="25156" r="43132" b="790"/>
          <a:stretch>
            <a:fillRect/>
          </a:stretch>
        </p:blipFill>
        <p:spPr>
          <a:xfrm>
            <a:off x="5159811" y="184524"/>
            <a:ext cx="3993070" cy="6380284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1950763" y="6620647"/>
            <a:ext cx="52001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prstClr val="white"/>
                </a:solidFill>
                <a:latin typeface="Century Gothic"/>
                <a:ea typeface="ＭＳ Ｐゴシック" charset="0"/>
                <a:cs typeface="Century Gothic"/>
              </a:rPr>
              <a:t>Association of Children's Welfare Agencies (ACWA)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spcAft>
                <a:spcPts val="900"/>
              </a:spcAft>
              <a:buClr>
                <a:srgbClr val="B0BC22"/>
              </a:buClr>
              <a:defRPr sz="2800" baseline="0">
                <a:solidFill>
                  <a:srgbClr val="262626"/>
                </a:solidFill>
              </a:defRPr>
            </a:lvl1pPr>
            <a:lvl2pPr>
              <a:buClr>
                <a:srgbClr val="26BAD6"/>
              </a:buClr>
              <a:buFont typeface="Arial"/>
              <a:buChar char="•"/>
              <a:defRPr sz="2400">
                <a:solidFill>
                  <a:srgbClr val="262626"/>
                </a:solidFill>
              </a:defRPr>
            </a:lvl2pPr>
            <a:lvl3pPr>
              <a:buClr>
                <a:srgbClr val="B0BC22"/>
              </a:buClr>
              <a:defRPr sz="2000">
                <a:solidFill>
                  <a:srgbClr val="262626"/>
                </a:solidFill>
              </a:defRPr>
            </a:lvl3pPr>
            <a:lvl4pPr>
              <a:buClr>
                <a:srgbClr val="26BAD6"/>
              </a:buClr>
              <a:defRPr sz="1800">
                <a:solidFill>
                  <a:srgbClr val="262626"/>
                </a:solidFill>
              </a:defRPr>
            </a:lvl4pPr>
            <a:lvl5pPr>
              <a:buClr>
                <a:srgbClr val="B0BC22"/>
              </a:buClr>
              <a:defRPr sz="1800">
                <a:solidFill>
                  <a:srgbClr val="262626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dirty="0" smtClean="0"/>
              <a:t>Use this bullet for column style</a:t>
            </a:r>
          </a:p>
          <a:p>
            <a:pPr lvl="1"/>
            <a:r>
              <a:rPr lang="en-AU" dirty="0" smtClean="0"/>
              <a:t>Second level</a:t>
            </a:r>
          </a:p>
          <a:p>
            <a:pPr lvl="2"/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Aft>
                <a:spcPts val="900"/>
              </a:spcAft>
              <a:buClr>
                <a:srgbClr val="B0BC22"/>
              </a:buClr>
              <a:defRPr sz="2800" baseline="0">
                <a:solidFill>
                  <a:srgbClr val="262626"/>
                </a:solidFill>
              </a:defRPr>
            </a:lvl1pPr>
            <a:lvl2pPr>
              <a:buClr>
                <a:srgbClr val="26BAD6"/>
              </a:buClr>
              <a:buFont typeface="Arial"/>
              <a:buChar char="•"/>
              <a:defRPr sz="2400">
                <a:solidFill>
                  <a:srgbClr val="262626"/>
                </a:solidFill>
              </a:defRPr>
            </a:lvl2pPr>
            <a:lvl3pPr>
              <a:buClr>
                <a:srgbClr val="B0BC22"/>
              </a:buClr>
              <a:defRPr sz="2000">
                <a:solidFill>
                  <a:srgbClr val="262626"/>
                </a:solidFill>
              </a:defRPr>
            </a:lvl3pPr>
            <a:lvl4pPr>
              <a:buClr>
                <a:srgbClr val="26BAD6"/>
              </a:buClr>
              <a:defRPr sz="1800">
                <a:solidFill>
                  <a:srgbClr val="262626"/>
                </a:solidFill>
              </a:defRPr>
            </a:lvl4pPr>
            <a:lvl5pPr>
              <a:buClr>
                <a:srgbClr val="B0BC22"/>
              </a:buClr>
              <a:defRPr sz="1800">
                <a:solidFill>
                  <a:srgbClr val="262626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dirty="0" smtClean="0"/>
              <a:t>Use this bullet for column style</a:t>
            </a:r>
          </a:p>
          <a:p>
            <a:pPr lvl="1"/>
            <a:r>
              <a:rPr lang="en-AU" dirty="0" smtClean="0"/>
              <a:t>Second level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38386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 sz="3600" b="1">
                <a:solidFill>
                  <a:srgbClr val="008DA8"/>
                </a:solidFill>
              </a:defRPr>
            </a:lvl1pPr>
          </a:lstStyle>
          <a:p>
            <a:r>
              <a:rPr lang="en-AU" dirty="0" smtClean="0"/>
              <a:t>Slide Heading with logo</a:t>
            </a:r>
            <a:endParaRPr lang="en-US" dirty="0"/>
          </a:p>
        </p:txBody>
      </p:sp>
      <p:sp>
        <p:nvSpPr>
          <p:cNvPr id="13" name="Slide Number Placeholder 4"/>
          <p:cNvSpPr txBox="1">
            <a:spLocks/>
          </p:cNvSpPr>
          <p:nvPr userDrawn="1"/>
        </p:nvSpPr>
        <p:spPr>
          <a:xfrm>
            <a:off x="8752649" y="6601357"/>
            <a:ext cx="635934" cy="256643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057C977A-B715-534B-B741-2C5980E1F062}" type="slidenum">
              <a:rPr lang="en-US" smtClean="0">
                <a:solidFill>
                  <a:prstClr val="white"/>
                </a:solidFill>
                <a:latin typeface="Century Gothic"/>
                <a:ea typeface="ＭＳ Ｐゴシック" charset="0"/>
                <a:cs typeface="ＭＳ Ｐゴシック" charset="0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white"/>
              </a:solidFill>
              <a:latin typeface="Century Gothic"/>
              <a:ea typeface="ＭＳ Ｐゴシック" charset="0"/>
              <a:cs typeface="ＭＳ Ｐゴシック" charset="0"/>
            </a:endParaRPr>
          </a:p>
        </p:txBody>
      </p:sp>
      <p:cxnSp>
        <p:nvCxnSpPr>
          <p:cNvPr id="14" name="Straight Connector 13"/>
          <p:cNvCxnSpPr/>
          <p:nvPr userDrawn="1"/>
        </p:nvCxnSpPr>
        <p:spPr>
          <a:xfrm flipV="1">
            <a:off x="-16926" y="6730659"/>
            <a:ext cx="9154325" cy="10000"/>
          </a:xfrm>
          <a:prstGeom prst="line">
            <a:avLst/>
          </a:prstGeom>
          <a:ln w="250825" cap="flat" cmpd="sng" algn="ctr">
            <a:solidFill>
              <a:srgbClr val="008CA8"/>
            </a:solidFill>
            <a:prstDash val="solid"/>
            <a:round/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 userDrawn="1"/>
        </p:nvSpPr>
        <p:spPr>
          <a:xfrm>
            <a:off x="1092189" y="6603721"/>
            <a:ext cx="68589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prstClr val="white"/>
                </a:solidFill>
                <a:latin typeface="Century Gothic"/>
                <a:ea typeface="ＭＳ Ｐゴシック" charset="0"/>
                <a:cs typeface="Century Gothic"/>
              </a:rPr>
              <a:t>Association for Childrens Welfare Training (ACWA)/Centre for Community Welfare Training (CCWT)</a:t>
            </a:r>
          </a:p>
        </p:txBody>
      </p:sp>
      <p:sp>
        <p:nvSpPr>
          <p:cNvPr id="16" name="Slide Number Placeholder 4"/>
          <p:cNvSpPr txBox="1">
            <a:spLocks/>
          </p:cNvSpPr>
          <p:nvPr userDrawn="1"/>
        </p:nvSpPr>
        <p:spPr>
          <a:xfrm>
            <a:off x="8735723" y="6584431"/>
            <a:ext cx="635934" cy="256643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057C977A-B715-534B-B741-2C5980E1F062}" type="slidenum">
              <a:rPr lang="en-US" smtClean="0">
                <a:solidFill>
                  <a:prstClr val="white"/>
                </a:solidFill>
                <a:latin typeface="Century Gothic"/>
                <a:ea typeface="ＭＳ Ｐゴシック" charset="0"/>
                <a:cs typeface="ＭＳ Ｐゴシック" charset="0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white"/>
              </a:solidFill>
              <a:latin typeface="Century Gothic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 userDrawn="1"/>
        </p:nvCxnSpPr>
        <p:spPr>
          <a:xfrm flipV="1">
            <a:off x="-16926" y="6730659"/>
            <a:ext cx="9154325" cy="10000"/>
          </a:xfrm>
          <a:prstGeom prst="line">
            <a:avLst/>
          </a:prstGeom>
          <a:ln w="250825" cap="flat" cmpd="sng" algn="ctr">
            <a:solidFill>
              <a:srgbClr val="008CA8"/>
            </a:solidFill>
            <a:prstDash val="solid"/>
            <a:round/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 userDrawn="1"/>
        </p:nvSpPr>
        <p:spPr>
          <a:xfrm>
            <a:off x="1092189" y="6603721"/>
            <a:ext cx="68589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prstClr val="white"/>
                </a:solidFill>
                <a:latin typeface="Century Gothic"/>
                <a:ea typeface="ＭＳ Ｐゴシック" charset="0"/>
                <a:cs typeface="Century Gothic"/>
              </a:rPr>
              <a:t>Association for Childrens Welfare Training (ACWA)/Centre for Community Welfare Training (CCWT)</a:t>
            </a:r>
          </a:p>
        </p:txBody>
      </p:sp>
      <p:sp>
        <p:nvSpPr>
          <p:cNvPr id="13" name="Slide Number Placeholder 4"/>
          <p:cNvSpPr txBox="1">
            <a:spLocks/>
          </p:cNvSpPr>
          <p:nvPr userDrawn="1"/>
        </p:nvSpPr>
        <p:spPr>
          <a:xfrm>
            <a:off x="8735723" y="6584431"/>
            <a:ext cx="635934" cy="256643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057C977A-B715-534B-B741-2C5980E1F062}" type="slidenum">
              <a:rPr lang="en-US" smtClean="0">
                <a:solidFill>
                  <a:prstClr val="white"/>
                </a:solidFill>
                <a:latin typeface="Century Gothic"/>
                <a:ea typeface="ＭＳ Ｐゴシック" charset="0"/>
                <a:cs typeface="ＭＳ Ｐゴシック" charset="0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white"/>
              </a:solidFill>
              <a:latin typeface="Century Gothic"/>
              <a:ea typeface="ＭＳ Ｐゴシック" charset="0"/>
              <a:cs typeface="ＭＳ Ｐゴシック" charset="0"/>
            </a:endParaRPr>
          </a:p>
        </p:txBody>
      </p:sp>
      <p:pic>
        <p:nvPicPr>
          <p:cNvPr id="14" name="Picture 13" descr="ACWA_CCWT_LargeMan_cmyk.jpg"/>
          <p:cNvPicPr>
            <a:picLocks noChangeAspect="1"/>
          </p:cNvPicPr>
          <p:nvPr userDrawn="1"/>
        </p:nvPicPr>
        <p:blipFill>
          <a:blip r:embed="rId2">
            <a:alphaModFix/>
            <a:lum bright="61000" contrast="-67000"/>
          </a:blip>
          <a:srcRect l="25156" r="43132" b="790"/>
          <a:stretch>
            <a:fillRect/>
          </a:stretch>
        </p:blipFill>
        <p:spPr>
          <a:xfrm>
            <a:off x="5159811" y="184524"/>
            <a:ext cx="3993070" cy="638028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438386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 sz="3600" b="1">
                <a:solidFill>
                  <a:srgbClr val="008DA8"/>
                </a:solidFill>
              </a:defRPr>
            </a:lvl1pPr>
          </a:lstStyle>
          <a:p>
            <a:r>
              <a:rPr lang="en-AU" dirty="0" smtClean="0"/>
              <a:t>Slide Heading without logo</a:t>
            </a: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 flipV="1">
            <a:off x="0" y="6747585"/>
            <a:ext cx="9154325" cy="10000"/>
          </a:xfrm>
          <a:prstGeom prst="line">
            <a:avLst/>
          </a:prstGeom>
          <a:ln w="250825" cap="flat" cmpd="sng" algn="ctr">
            <a:solidFill>
              <a:srgbClr val="008CA8"/>
            </a:solidFill>
            <a:prstDash val="solid"/>
            <a:round/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 userDrawn="1"/>
        </p:nvSpPr>
        <p:spPr>
          <a:xfrm>
            <a:off x="1109115" y="6620647"/>
            <a:ext cx="68589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prstClr val="white"/>
                </a:solidFill>
                <a:latin typeface="Century Gothic"/>
                <a:ea typeface="ＭＳ Ｐゴシック" charset="0"/>
                <a:cs typeface="Century Gothic"/>
              </a:rPr>
              <a:t>Association for Childrens Welfare Training (ACWA)/Centre for Community Welfare Training (CCWT)</a:t>
            </a:r>
          </a:p>
        </p:txBody>
      </p:sp>
      <p:sp>
        <p:nvSpPr>
          <p:cNvPr id="12" name="Slide Number Placeholder 4"/>
          <p:cNvSpPr txBox="1">
            <a:spLocks/>
          </p:cNvSpPr>
          <p:nvPr userDrawn="1"/>
        </p:nvSpPr>
        <p:spPr>
          <a:xfrm>
            <a:off x="8752649" y="6601357"/>
            <a:ext cx="635934" cy="256643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057C977A-B715-534B-B741-2C5980E1F062}" type="slidenum">
              <a:rPr lang="en-US" smtClean="0">
                <a:solidFill>
                  <a:prstClr val="white"/>
                </a:solidFill>
                <a:latin typeface="Century Gothic"/>
                <a:ea typeface="ＭＳ Ｐゴシック" charset="0"/>
                <a:cs typeface="ＭＳ Ｐゴシック" charset="0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white"/>
              </a:solidFill>
              <a:latin typeface="Century Gothic"/>
              <a:ea typeface="ＭＳ Ｐゴシック" charset="0"/>
              <a:cs typeface="ＭＳ Ｐゴシック" charset="0"/>
            </a:endParaRPr>
          </a:p>
        </p:txBody>
      </p:sp>
      <p:sp>
        <p:nvSpPr>
          <p:cNvPr id="13" name="Content Placeholder 3"/>
          <p:cNvSpPr>
            <a:spLocks noGrp="1"/>
          </p:cNvSpPr>
          <p:nvPr>
            <p:ph sz="quarter" idx="10" hasCustomPrompt="1"/>
          </p:nvPr>
        </p:nvSpPr>
        <p:spPr>
          <a:xfrm>
            <a:off x="457200" y="1417638"/>
            <a:ext cx="8229600" cy="4875918"/>
          </a:xfrm>
          <a:prstGeom prst="rect">
            <a:avLst/>
          </a:prstGeom>
        </p:spPr>
        <p:txBody>
          <a:bodyPr vert="horz"/>
          <a:lstStyle>
            <a:lvl1pPr marL="0" indent="0">
              <a:spcBef>
                <a:spcPts val="1200"/>
              </a:spcBef>
              <a:buNone/>
              <a:tabLst/>
              <a:defRPr lang="en-AU" sz="3000" kern="1200" baseline="0" dirty="0" smtClean="0">
                <a:solidFill>
                  <a:srgbClr val="262626"/>
                </a:solidFill>
                <a:latin typeface="+mn-lt"/>
                <a:ea typeface="+mn-ea"/>
                <a:cs typeface="+mn-cs"/>
              </a:defRPr>
            </a:lvl1pPr>
            <a:lvl2pPr marL="276225" indent="-273050">
              <a:spcBef>
                <a:spcPts val="1200"/>
              </a:spcBef>
              <a:buClr>
                <a:srgbClr val="B0BC22"/>
              </a:buClr>
              <a:buFont typeface="Arial"/>
              <a:buChar char="•"/>
              <a:defRPr/>
            </a:lvl2pPr>
            <a:lvl3pPr marL="625475" indent="-352425">
              <a:buClr>
                <a:srgbClr val="26BAD6"/>
              </a:buClr>
              <a:defRPr sz="2600"/>
            </a:lvl3pPr>
          </a:lstStyle>
          <a:p>
            <a:pPr lvl="0"/>
            <a:r>
              <a:rPr lang="en-AU" dirty="0" smtClean="0"/>
              <a:t>Add text here – without bullet for introductory sentence</a:t>
            </a:r>
          </a:p>
          <a:p>
            <a:pPr lvl="1"/>
            <a:r>
              <a:rPr lang="en-AU" dirty="0" smtClean="0"/>
              <a:t>First level bullet (use indent button)</a:t>
            </a:r>
          </a:p>
          <a:p>
            <a:pPr lvl="2"/>
            <a:r>
              <a:rPr lang="en-AU" dirty="0" smtClean="0"/>
              <a:t>Second level bullet (use indent button)</a:t>
            </a:r>
          </a:p>
          <a:p>
            <a:pPr lvl="1"/>
            <a:endParaRPr lang="en-AU" dirty="0" smtClean="0"/>
          </a:p>
          <a:p>
            <a:pPr lvl="0"/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86801" y="6601357"/>
            <a:ext cx="457200" cy="256643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fld id="{057C977A-B715-534B-B741-2C5980E1F062}" type="slidenum">
              <a:rPr lang="en-US" smtClean="0">
                <a:solidFill>
                  <a:prstClr val="white"/>
                </a:solidFill>
                <a:latin typeface="Century Gothic"/>
                <a:ea typeface="ＭＳ Ｐゴシック" charset="0"/>
                <a:cs typeface="ＭＳ Ｐゴシック" charset="0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>
              <a:solidFill>
                <a:prstClr val="white"/>
              </a:solidFill>
              <a:latin typeface="Century Gothic"/>
              <a:ea typeface="ＭＳ Ｐゴシック" charset="0"/>
              <a:cs typeface="ＭＳ Ｐゴシック" charset="0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438386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 sz="3600" b="1" baseline="0">
                <a:solidFill>
                  <a:srgbClr val="008DA8"/>
                </a:solidFill>
              </a:defRPr>
            </a:lvl1pPr>
          </a:lstStyle>
          <a:p>
            <a:r>
              <a:rPr lang="en-AU" dirty="0" smtClean="0"/>
              <a:t>Slide Heading without logo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1" hasCustomPrompt="1"/>
          </p:nvPr>
        </p:nvSpPr>
        <p:spPr>
          <a:xfrm>
            <a:off x="438386" y="1440281"/>
            <a:ext cx="8229600" cy="4525963"/>
          </a:xfrm>
          <a:prstGeom prst="rect">
            <a:avLst/>
          </a:prstGeom>
        </p:spPr>
        <p:txBody>
          <a:bodyPr/>
          <a:lstStyle>
            <a:lvl1pPr marL="273050" indent="-273050">
              <a:spcBef>
                <a:spcPts val="1200"/>
              </a:spcBef>
              <a:buClr>
                <a:srgbClr val="B0BC22"/>
              </a:buClr>
              <a:buSzPct val="110000"/>
              <a:defRPr sz="3000" baseline="0">
                <a:solidFill>
                  <a:srgbClr val="262626"/>
                </a:solidFill>
              </a:defRPr>
            </a:lvl1pPr>
            <a:lvl2pPr marL="714375" indent="-357188">
              <a:spcBef>
                <a:spcPts val="600"/>
              </a:spcBef>
              <a:buClr>
                <a:srgbClr val="26BAD6"/>
              </a:buClr>
              <a:buFont typeface="Arial"/>
              <a:buChar char="•"/>
              <a:defRPr>
                <a:solidFill>
                  <a:srgbClr val="262626"/>
                </a:solidFill>
              </a:defRPr>
            </a:lvl2pPr>
            <a:lvl3pPr marL="987425" indent="-273050" defTabSz="530225">
              <a:spcBef>
                <a:spcPts val="600"/>
              </a:spcBef>
              <a:buClr>
                <a:srgbClr val="B0BC22"/>
              </a:buClr>
              <a:buSzPct val="80000"/>
              <a:buFont typeface="Courier New"/>
              <a:buChar char="o"/>
              <a:tabLst>
                <a:tab pos="987425" algn="l"/>
              </a:tabLst>
              <a:defRPr sz="2600">
                <a:solidFill>
                  <a:srgbClr val="262626"/>
                </a:solidFill>
              </a:defRPr>
            </a:lvl3pPr>
            <a:lvl4pPr marL="1439863" indent="-366713" defTabSz="336550">
              <a:spcBef>
                <a:spcPts val="600"/>
              </a:spcBef>
              <a:buClr>
                <a:srgbClr val="26BAD6"/>
              </a:buClr>
              <a:buSzPct val="75000"/>
              <a:buFont typeface="Courier New"/>
              <a:buChar char="o"/>
              <a:defRPr sz="2400">
                <a:solidFill>
                  <a:srgbClr val="262626"/>
                </a:solidFill>
              </a:defRPr>
            </a:lvl4pPr>
            <a:lvl5pPr marL="1700213" indent="-228600">
              <a:spcBef>
                <a:spcPts val="600"/>
              </a:spcBef>
              <a:buClr>
                <a:srgbClr val="B0BC22"/>
              </a:buClr>
              <a:defRPr sz="2200">
                <a:solidFill>
                  <a:srgbClr val="262626"/>
                </a:solidFill>
              </a:defRPr>
            </a:lvl5pPr>
          </a:lstStyle>
          <a:p>
            <a:pPr lvl="0"/>
            <a:r>
              <a:rPr lang="en-AU" dirty="0" smtClean="0"/>
              <a:t>Click here to add bulleted text</a:t>
            </a:r>
          </a:p>
          <a:p>
            <a:pPr lvl="1"/>
            <a:r>
              <a:rPr lang="en-AU" dirty="0" smtClean="0"/>
              <a:t>Second level bullet (use the indent button)</a:t>
            </a:r>
          </a:p>
          <a:p>
            <a:pPr lvl="2"/>
            <a:r>
              <a:rPr lang="en-AU" dirty="0" smtClean="0"/>
              <a:t>Third level -  </a:t>
            </a:r>
            <a:r>
              <a:rPr lang="en-US" dirty="0" smtClean="0"/>
              <a:t>should very rarely need to use third, or fourth level bullets for training slides)</a:t>
            </a:r>
            <a:endParaRPr lang="en-AU" dirty="0" smtClean="0"/>
          </a:p>
          <a:p>
            <a:pPr lvl="3"/>
            <a:r>
              <a:rPr lang="en-AU" dirty="0" smtClean="0"/>
              <a:t>Fourth level</a:t>
            </a:r>
          </a:p>
        </p:txBody>
      </p:sp>
      <p:cxnSp>
        <p:nvCxnSpPr>
          <p:cNvPr id="17" name="Straight Connector 16"/>
          <p:cNvCxnSpPr/>
          <p:nvPr userDrawn="1"/>
        </p:nvCxnSpPr>
        <p:spPr>
          <a:xfrm flipV="1">
            <a:off x="0" y="6747585"/>
            <a:ext cx="9154325" cy="10000"/>
          </a:xfrm>
          <a:prstGeom prst="line">
            <a:avLst/>
          </a:prstGeom>
          <a:ln w="250825" cap="flat" cmpd="sng" algn="ctr">
            <a:solidFill>
              <a:srgbClr val="008CA8"/>
            </a:solidFill>
            <a:prstDash val="solid"/>
            <a:round/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 userDrawn="1"/>
        </p:nvSpPr>
        <p:spPr>
          <a:xfrm>
            <a:off x="1109115" y="6620647"/>
            <a:ext cx="68589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prstClr val="white"/>
                </a:solidFill>
                <a:latin typeface="Century Gothic"/>
                <a:ea typeface="ＭＳ Ｐゴシック" charset="0"/>
                <a:cs typeface="Century Gothic"/>
              </a:rPr>
              <a:t>Association for Childrens Welfare Training (ACWA)/Centre for Community Welfare Training (CCWT)</a:t>
            </a:r>
          </a:p>
        </p:txBody>
      </p:sp>
      <p:sp>
        <p:nvSpPr>
          <p:cNvPr id="19" name="Slide Number Placeholder 4"/>
          <p:cNvSpPr txBox="1">
            <a:spLocks/>
          </p:cNvSpPr>
          <p:nvPr userDrawn="1"/>
        </p:nvSpPr>
        <p:spPr>
          <a:xfrm>
            <a:off x="8752649" y="6601357"/>
            <a:ext cx="635934" cy="256643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057C977A-B715-534B-B741-2C5980E1F062}" type="slidenum">
              <a:rPr lang="en-US" smtClean="0">
                <a:solidFill>
                  <a:prstClr val="white"/>
                </a:solidFill>
                <a:latin typeface="Century Gothic"/>
                <a:ea typeface="ＭＳ Ｐゴシック" charset="0"/>
                <a:cs typeface="ＭＳ Ｐゴシック" charset="0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white"/>
              </a:solidFill>
              <a:latin typeface="Century Gothic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 userDrawn="1"/>
        </p:nvSpPr>
        <p:spPr>
          <a:xfrm>
            <a:off x="1950763" y="6620647"/>
            <a:ext cx="52001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prstClr val="white"/>
                </a:solidFill>
                <a:latin typeface="Century Gothic"/>
                <a:ea typeface="ＭＳ Ｐゴシック" charset="0"/>
                <a:cs typeface="Century Gothic"/>
              </a:rPr>
              <a:t>Association of Children's Welfare Agencies (ACWA)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spcAft>
                <a:spcPts val="900"/>
              </a:spcAft>
              <a:buClr>
                <a:srgbClr val="B0BC22"/>
              </a:buClr>
              <a:defRPr sz="2800" baseline="0">
                <a:solidFill>
                  <a:srgbClr val="262626"/>
                </a:solidFill>
              </a:defRPr>
            </a:lvl1pPr>
            <a:lvl2pPr>
              <a:buClr>
                <a:srgbClr val="26BAD6"/>
              </a:buClr>
              <a:buFont typeface="Arial"/>
              <a:buChar char="•"/>
              <a:defRPr sz="2400">
                <a:solidFill>
                  <a:srgbClr val="262626"/>
                </a:solidFill>
              </a:defRPr>
            </a:lvl2pPr>
            <a:lvl3pPr>
              <a:buClr>
                <a:srgbClr val="B0BC22"/>
              </a:buClr>
              <a:defRPr sz="2000">
                <a:solidFill>
                  <a:srgbClr val="262626"/>
                </a:solidFill>
              </a:defRPr>
            </a:lvl3pPr>
            <a:lvl4pPr>
              <a:buClr>
                <a:srgbClr val="26BAD6"/>
              </a:buClr>
              <a:defRPr sz="1800">
                <a:solidFill>
                  <a:srgbClr val="262626"/>
                </a:solidFill>
              </a:defRPr>
            </a:lvl4pPr>
            <a:lvl5pPr>
              <a:buClr>
                <a:srgbClr val="B0BC22"/>
              </a:buClr>
              <a:defRPr sz="1800">
                <a:solidFill>
                  <a:srgbClr val="262626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dirty="0" smtClean="0"/>
              <a:t>Use this bullet for column style</a:t>
            </a:r>
          </a:p>
          <a:p>
            <a:pPr lvl="1"/>
            <a:r>
              <a:rPr lang="en-AU" dirty="0" smtClean="0"/>
              <a:t>Second level</a:t>
            </a:r>
          </a:p>
          <a:p>
            <a:pPr lvl="2"/>
            <a:endParaRPr lang="en-US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Aft>
                <a:spcPts val="900"/>
              </a:spcAft>
              <a:buClr>
                <a:srgbClr val="B0BC22"/>
              </a:buClr>
              <a:defRPr sz="2800" baseline="0">
                <a:solidFill>
                  <a:srgbClr val="262626"/>
                </a:solidFill>
              </a:defRPr>
            </a:lvl1pPr>
            <a:lvl2pPr>
              <a:buClr>
                <a:srgbClr val="26BAD6"/>
              </a:buClr>
              <a:buFont typeface="Arial"/>
              <a:buChar char="•"/>
              <a:defRPr sz="2400">
                <a:solidFill>
                  <a:srgbClr val="262626"/>
                </a:solidFill>
              </a:defRPr>
            </a:lvl2pPr>
            <a:lvl3pPr>
              <a:buClr>
                <a:srgbClr val="B0BC22"/>
              </a:buClr>
              <a:defRPr sz="2000">
                <a:solidFill>
                  <a:srgbClr val="262626"/>
                </a:solidFill>
              </a:defRPr>
            </a:lvl3pPr>
            <a:lvl4pPr>
              <a:buClr>
                <a:srgbClr val="26BAD6"/>
              </a:buClr>
              <a:defRPr sz="1800">
                <a:solidFill>
                  <a:srgbClr val="262626"/>
                </a:solidFill>
              </a:defRPr>
            </a:lvl4pPr>
            <a:lvl5pPr>
              <a:buClr>
                <a:srgbClr val="B0BC22"/>
              </a:buClr>
              <a:defRPr sz="1800">
                <a:solidFill>
                  <a:srgbClr val="262626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dirty="0" smtClean="0"/>
              <a:t>Use this bullet for column style</a:t>
            </a:r>
          </a:p>
          <a:p>
            <a:pPr lvl="1"/>
            <a:r>
              <a:rPr lang="en-AU" dirty="0" smtClean="0"/>
              <a:t>Second level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38386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 sz="3600" b="1">
                <a:solidFill>
                  <a:srgbClr val="008DA8"/>
                </a:solidFill>
              </a:defRPr>
            </a:lvl1pPr>
          </a:lstStyle>
          <a:p>
            <a:r>
              <a:rPr lang="en-AU" dirty="0" smtClean="0"/>
              <a:t>Slide Heading without logo</a:t>
            </a:r>
            <a:endParaRPr lang="en-US" dirty="0"/>
          </a:p>
        </p:txBody>
      </p:sp>
      <p:cxnSp>
        <p:nvCxnSpPr>
          <p:cNvPr id="12" name="Straight Connector 11"/>
          <p:cNvCxnSpPr/>
          <p:nvPr userDrawn="1"/>
        </p:nvCxnSpPr>
        <p:spPr>
          <a:xfrm flipV="1">
            <a:off x="-16926" y="6730659"/>
            <a:ext cx="9154325" cy="10000"/>
          </a:xfrm>
          <a:prstGeom prst="line">
            <a:avLst/>
          </a:prstGeom>
          <a:ln w="250825" cap="flat" cmpd="sng" algn="ctr">
            <a:solidFill>
              <a:srgbClr val="008CA8"/>
            </a:solidFill>
            <a:prstDash val="solid"/>
            <a:round/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 userDrawn="1"/>
        </p:nvSpPr>
        <p:spPr>
          <a:xfrm>
            <a:off x="1092189" y="6603721"/>
            <a:ext cx="68589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prstClr val="white"/>
                </a:solidFill>
                <a:latin typeface="Century Gothic"/>
                <a:ea typeface="ＭＳ Ｐゴシック" charset="0"/>
                <a:cs typeface="Century Gothic"/>
              </a:rPr>
              <a:t>Association for Childrens Welfare Training (ACWA)/Centre for Community Welfare Training (CCWT)</a:t>
            </a:r>
          </a:p>
        </p:txBody>
      </p:sp>
      <p:sp>
        <p:nvSpPr>
          <p:cNvPr id="14" name="Slide Number Placeholder 4"/>
          <p:cNvSpPr txBox="1">
            <a:spLocks/>
          </p:cNvSpPr>
          <p:nvPr userDrawn="1"/>
        </p:nvSpPr>
        <p:spPr>
          <a:xfrm>
            <a:off x="8735723" y="6584431"/>
            <a:ext cx="635934" cy="256643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057C977A-B715-534B-B741-2C5980E1F062}" type="slidenum">
              <a:rPr lang="en-US" smtClean="0">
                <a:solidFill>
                  <a:prstClr val="white"/>
                </a:solidFill>
                <a:latin typeface="Century Gothic"/>
                <a:ea typeface="ＭＳ Ｐゴシック" charset="0"/>
                <a:cs typeface="ＭＳ Ｐゴシック" charset="0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white"/>
              </a:solidFill>
              <a:latin typeface="Century Gothic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8686801" y="6601357"/>
            <a:ext cx="457200" cy="256643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057C977A-B715-534B-B741-2C5980E1F062}" type="slidenum">
              <a:rPr lang="en-US" smtClean="0">
                <a:solidFill>
                  <a:prstClr val="white"/>
                </a:solidFill>
                <a:latin typeface="Century Gothic"/>
                <a:ea typeface="ＭＳ Ｐゴシック" charset="0"/>
                <a:cs typeface="ＭＳ Ｐゴシック" charset="0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 smtClean="0">
              <a:solidFill>
                <a:prstClr val="white"/>
              </a:solidFill>
              <a:latin typeface="Century Gothic"/>
              <a:ea typeface="ＭＳ Ｐゴシック" charset="0"/>
              <a:cs typeface="ＭＳ Ｐゴシック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 flipV="1">
            <a:off x="-16926" y="6730659"/>
            <a:ext cx="9154325" cy="10000"/>
          </a:xfrm>
          <a:prstGeom prst="line">
            <a:avLst/>
          </a:prstGeom>
          <a:ln w="250825" cap="flat" cmpd="sng" algn="ctr">
            <a:solidFill>
              <a:srgbClr val="008CA8"/>
            </a:solidFill>
            <a:prstDash val="solid"/>
            <a:round/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 userDrawn="1"/>
        </p:nvSpPr>
        <p:spPr>
          <a:xfrm>
            <a:off x="1092189" y="6603721"/>
            <a:ext cx="68589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prstClr val="white"/>
                </a:solidFill>
                <a:latin typeface="Century Gothic"/>
                <a:ea typeface="ＭＳ Ｐゴシック" charset="0"/>
                <a:cs typeface="Century Gothic"/>
              </a:rPr>
              <a:t>Association for Childrens Welfare Training (ACWA)/Centre for Community Welfare Training (CCWT)</a:t>
            </a:r>
          </a:p>
        </p:txBody>
      </p:sp>
      <p:sp>
        <p:nvSpPr>
          <p:cNvPr id="11" name="Slide Number Placeholder 4"/>
          <p:cNvSpPr txBox="1">
            <a:spLocks/>
          </p:cNvSpPr>
          <p:nvPr userDrawn="1"/>
        </p:nvSpPr>
        <p:spPr>
          <a:xfrm>
            <a:off x="8735723" y="6584431"/>
            <a:ext cx="635934" cy="256643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057C977A-B715-534B-B741-2C5980E1F062}" type="slidenum">
              <a:rPr lang="en-US" smtClean="0">
                <a:solidFill>
                  <a:prstClr val="white"/>
                </a:solidFill>
                <a:latin typeface="Century Gothic"/>
                <a:ea typeface="ＭＳ Ｐゴシック" charset="0"/>
                <a:cs typeface="ＭＳ Ｐゴシック" charset="0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white"/>
              </a:solidFill>
              <a:latin typeface="Century Gothic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 flipV="1">
            <a:off x="-16926" y="6730659"/>
            <a:ext cx="9154325" cy="10000"/>
          </a:xfrm>
          <a:prstGeom prst="line">
            <a:avLst/>
          </a:prstGeom>
          <a:ln w="250825" cap="flat" cmpd="sng" algn="ctr">
            <a:solidFill>
              <a:srgbClr val="008CA8"/>
            </a:solidFill>
            <a:prstDash val="solid"/>
            <a:round/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 userDrawn="1"/>
        </p:nvSpPr>
        <p:spPr>
          <a:xfrm>
            <a:off x="1092189" y="6603721"/>
            <a:ext cx="68589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prstClr val="white"/>
                </a:solidFill>
                <a:latin typeface="Century Gothic"/>
                <a:ea typeface="ＭＳ Ｐゴシック" charset="0"/>
                <a:cs typeface="Century Gothic"/>
              </a:rPr>
              <a:t>Association for Childrens Welfare Training (ACWA)/Centre for Community Welfare Training (CCWT)</a:t>
            </a:r>
          </a:p>
        </p:txBody>
      </p:sp>
      <p:sp>
        <p:nvSpPr>
          <p:cNvPr id="13" name="Slide Number Placeholder 4"/>
          <p:cNvSpPr txBox="1">
            <a:spLocks/>
          </p:cNvSpPr>
          <p:nvPr userDrawn="1"/>
        </p:nvSpPr>
        <p:spPr>
          <a:xfrm>
            <a:off x="8735723" y="6584431"/>
            <a:ext cx="635934" cy="256643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057C977A-B715-534B-B741-2C5980E1F062}" type="slidenum">
              <a:rPr lang="en-US" smtClean="0">
                <a:solidFill>
                  <a:prstClr val="white"/>
                </a:solidFill>
                <a:latin typeface="Century Gothic"/>
                <a:ea typeface="ＭＳ Ｐゴシック" charset="0"/>
                <a:cs typeface="ＭＳ Ｐゴシック" charset="0"/>
              </a:rPr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white"/>
              </a:solidFill>
              <a:latin typeface="Century Gothic"/>
              <a:ea typeface="ＭＳ Ｐゴシック" charset="0"/>
              <a:cs typeface="ＭＳ Ｐゴシック" charset="0"/>
            </a:endParaRPr>
          </a:p>
        </p:txBody>
      </p:sp>
      <p:pic>
        <p:nvPicPr>
          <p:cNvPr id="14" name="Picture 13" descr="ACWA_CCWT_LargeMan_cmyk.jpg"/>
          <p:cNvPicPr>
            <a:picLocks noChangeAspect="1"/>
          </p:cNvPicPr>
          <p:nvPr userDrawn="1"/>
        </p:nvPicPr>
        <p:blipFill>
          <a:blip r:embed="rId2">
            <a:alphaModFix amt="65000"/>
          </a:blip>
          <a:srcRect l="25156" r="43132" b="790"/>
          <a:stretch>
            <a:fillRect/>
          </a:stretch>
        </p:blipFill>
        <p:spPr>
          <a:xfrm>
            <a:off x="5159811" y="184524"/>
            <a:ext cx="3993070" cy="6380284"/>
          </a:xfrm>
          <a:prstGeom prst="rect">
            <a:avLst/>
          </a:prstGeom>
        </p:spPr>
      </p:pic>
      <p:cxnSp>
        <p:nvCxnSpPr>
          <p:cNvPr id="15" name="Straight Connector 14"/>
          <p:cNvCxnSpPr/>
          <p:nvPr userDrawn="1"/>
        </p:nvCxnSpPr>
        <p:spPr>
          <a:xfrm flipV="1">
            <a:off x="0" y="6747585"/>
            <a:ext cx="9154325" cy="10000"/>
          </a:xfrm>
          <a:prstGeom prst="line">
            <a:avLst/>
          </a:prstGeom>
          <a:ln w="250825" cap="flat" cmpd="sng" algn="ctr">
            <a:solidFill>
              <a:srgbClr val="008CA8"/>
            </a:solidFill>
            <a:prstDash val="solid"/>
            <a:round/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 userDrawn="1"/>
        </p:nvSpPr>
        <p:spPr>
          <a:xfrm>
            <a:off x="1109115" y="6620647"/>
            <a:ext cx="68589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50" dirty="0">
                <a:solidFill>
                  <a:prstClr val="white"/>
                </a:solidFill>
                <a:latin typeface="Century Gothic"/>
                <a:ea typeface="ＭＳ Ｐゴシック" charset="0"/>
                <a:cs typeface="Century Gothic"/>
              </a:rPr>
              <a:t>Association for Childrens Welfare Training (ACWA)/Centre for Community Welfare Training (CCWT)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 hasCustomPrompt="1"/>
          </p:nvPr>
        </p:nvSpPr>
        <p:spPr>
          <a:xfrm>
            <a:off x="666986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008DA8"/>
                </a:solidFill>
              </a:defRPr>
            </a:lvl1pPr>
          </a:lstStyle>
          <a:p>
            <a:r>
              <a:rPr lang="en-US" dirty="0" smtClean="0"/>
              <a:t>Type in your farewell…</a:t>
            </a:r>
            <a:endParaRPr 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66986" y="2514091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29A9DE"/>
                </a:solidFill>
                <a:latin typeface="Calibri"/>
                <a:cs typeface="Calibri"/>
              </a:defRPr>
            </a:lvl1pPr>
          </a:lstStyle>
          <a:p>
            <a:r>
              <a:rPr lang="en-US" dirty="0" smtClean="0"/>
              <a:t>Type in title</a:t>
            </a:r>
            <a:endParaRPr lang="en-US" dirty="0"/>
          </a:p>
        </p:txBody>
      </p:sp>
      <p:sp>
        <p:nvSpPr>
          <p:cNvPr id="12" name="Slide Number Placeholder 4"/>
          <p:cNvSpPr txBox="1">
            <a:spLocks/>
          </p:cNvSpPr>
          <p:nvPr userDrawn="1"/>
        </p:nvSpPr>
        <p:spPr>
          <a:xfrm>
            <a:off x="8667986" y="6612337"/>
            <a:ext cx="415946" cy="256643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  <a:latin typeface="Century Gothic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>
            <a:alphaModFix amt="60000"/>
          </a:blip>
          <a:srcRect l="5486" r="38865"/>
          <a:stretch/>
        </p:blipFill>
        <p:spPr>
          <a:xfrm>
            <a:off x="6278564" y="576749"/>
            <a:ext cx="2865436" cy="561776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6748829"/>
            <a:ext cx="9155981" cy="118909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447369" y="6477730"/>
            <a:ext cx="822061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100" spc="6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Calibri"/>
                <a:ea typeface="+mn-ea"/>
                <a:cs typeface="Calibri"/>
              </a:rPr>
              <a:t>Association of Children’s Welfare Agencies (ACWA) / Centre for Community Welfare Training (CCWT)</a:t>
            </a:r>
            <a:endParaRPr lang="en-US" sz="1100" spc="60" dirty="0">
              <a:solidFill>
                <a:prstClr val="black">
                  <a:lumMod val="50000"/>
                  <a:lumOff val="50000"/>
                </a:prstClr>
              </a:solidFill>
              <a:latin typeface="Calibri"/>
              <a:ea typeface="+mn-ea"/>
              <a:cs typeface="Calibri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AU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A0985-B57F-0D4E-90D0-16F3BD9F7B46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65C5D-762D-914F-BF65-513D5B7DA645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B4912-8D16-9B48-823B-492F92F41C1A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983FE-B5C4-3541-9644-45217D9CD2F7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62D09-BF41-D44F-A4E0-11CF3B866D1B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3BB1A-2C55-4A47-A509-1BCDDC95E050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251A4-13CB-B848-9F7E-DB1B9A28339D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C1C3F-B5E8-554F-879A-7D99B2395B18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AU" noProof="0" dirty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BF408-B028-3D49-85CA-0B818FCCFB4D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9CB70-950D-9740-A726-DD35380BB923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C7AA2-FE79-F346-927F-63F9E03DE691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617538"/>
            <a:ext cx="7793037" cy="1143000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5145088" y="2017713"/>
            <a:ext cx="3810000" cy="4114800"/>
          </a:xfrm>
        </p:spPr>
        <p:txBody>
          <a:bodyPr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44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528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1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9BAF47-0D6D-1E4B-9FA8-A88EEA5848CE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617538"/>
            <a:ext cx="7793037" cy="1143000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144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81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787E68-CA84-0647-9B84-1D5E020BEB89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AU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A0985-B57F-0D4E-90D0-16F3BD9F7B46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65C5D-762D-914F-BF65-513D5B7DA645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B4912-8D16-9B48-823B-492F92F41C1A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983FE-B5C4-3541-9644-45217D9CD2F7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62D09-BF41-D44F-A4E0-11CF3B866D1B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3BB1A-2C55-4A47-A509-1BCDDC95E050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251A4-13CB-B848-9F7E-DB1B9A28339D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C1C3F-B5E8-554F-879A-7D99B2395B18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AU" noProof="0" dirty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BF408-B028-3D49-85CA-0B818FCCFB4D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9CB70-950D-9740-A726-DD35380BB923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C7AA2-FE79-F346-927F-63F9E03DE691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617538"/>
            <a:ext cx="7793037" cy="1143000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5145088" y="2017713"/>
            <a:ext cx="3810000" cy="4114800"/>
          </a:xfrm>
        </p:spPr>
        <p:txBody>
          <a:bodyPr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44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528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1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9BAF47-0D6D-1E4B-9FA8-A88EEA5848CE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617538"/>
            <a:ext cx="7793037" cy="1143000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144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81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787E68-CA84-0647-9B84-1D5E020BEB89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AU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A0985-B57F-0D4E-90D0-16F3BD9F7B46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65C5D-762D-914F-BF65-513D5B7DA645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B4912-8D16-9B48-823B-492F92F41C1A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983FE-B5C4-3541-9644-45217D9CD2F7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62D09-BF41-D44F-A4E0-11CF3B866D1B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3BB1A-2C55-4A47-A509-1BCDDC95E050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251A4-13CB-B848-9F7E-DB1B9A28339D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C1C3F-B5E8-554F-879A-7D99B2395B18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AU" noProof="0" dirty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BF408-B028-3D49-85CA-0B818FCCFB4D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9CB70-950D-9740-A726-DD35380BB923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C7AA2-FE79-F346-927F-63F9E03DE691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617538"/>
            <a:ext cx="7793037" cy="1143000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5145088" y="2017713"/>
            <a:ext cx="3810000" cy="4114800"/>
          </a:xfrm>
        </p:spPr>
        <p:txBody>
          <a:bodyPr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44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528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1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9BAF47-0D6D-1E4B-9FA8-A88EEA5848CE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617538"/>
            <a:ext cx="7793037" cy="1143000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144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81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787E68-CA84-0647-9B84-1D5E020BEB89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AU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A0985-B57F-0D4E-90D0-16F3BD9F7B46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65C5D-762D-914F-BF65-513D5B7DA645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B4912-8D16-9B48-823B-492F92F41C1A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983FE-B5C4-3541-9644-45217D9CD2F7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62D09-BF41-D44F-A4E0-11CF3B866D1B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3BB1A-2C55-4A47-A509-1BCDDC95E050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251A4-13CB-B848-9F7E-DB1B9A28339D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C1C3F-B5E8-554F-879A-7D99B2395B18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AU" noProof="0" dirty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BF408-B028-3D49-85CA-0B818FCCFB4D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9CB70-950D-9740-A726-DD35380BB923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C7AA2-FE79-F346-927F-63F9E03DE691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617538"/>
            <a:ext cx="7793037" cy="1143000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5145088" y="2017713"/>
            <a:ext cx="3810000" cy="4114800"/>
          </a:xfrm>
        </p:spPr>
        <p:txBody>
          <a:bodyPr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44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528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1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9BAF47-0D6D-1E4B-9FA8-A88EEA5848CE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617538"/>
            <a:ext cx="7793037" cy="1143000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144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81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787E68-CA84-0647-9B84-1D5E020BEB89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AU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A0985-B57F-0D4E-90D0-16F3BD9F7B46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65C5D-762D-914F-BF65-513D5B7DA645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B4912-8D16-9B48-823B-492F92F41C1A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983FE-B5C4-3541-9644-45217D9CD2F7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62D09-BF41-D44F-A4E0-11CF3B866D1B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3BB1A-2C55-4A47-A509-1BCDDC95E050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251A4-13CB-B848-9F7E-DB1B9A28339D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C1C3F-B5E8-554F-879A-7D99B2395B18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AU" noProof="0" dirty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BF408-B028-3D49-85CA-0B818FCCFB4D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9CB70-950D-9740-A726-DD35380BB923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C7AA2-FE79-F346-927F-63F9E03DE691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617538"/>
            <a:ext cx="7793037" cy="1143000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5145088" y="2017713"/>
            <a:ext cx="3810000" cy="4114800"/>
          </a:xfrm>
        </p:spPr>
        <p:txBody>
          <a:bodyPr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44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528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1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9BAF47-0D6D-1E4B-9FA8-A88EEA5848CE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617538"/>
            <a:ext cx="7793037" cy="1143000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144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81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787E68-CA84-0647-9B84-1D5E020BEB89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AU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FCFF2DDA-47BF-E848-B863-F6D79AA833E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6754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EB1225-385A-9040-89DB-FC64E37880D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448313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3C9A7E33-28DD-0C43-8023-F4C6733ABFA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1054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95DAE9-22D4-3645-9F0A-55736B518DA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1286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9673F7-B043-CB4B-AE1D-4806EED4569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050606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E925B0-2108-1742-A775-9285705065C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799256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269D8A-0D74-404E-8DB3-A90D46253D5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440548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8B0C7C-420E-1949-A9DB-1FE7C80EBE6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851513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solidFill>
                <a:prstClr val="black"/>
              </a:solidFill>
              <a:latin typeface="Constantia"/>
              <a:ea typeface="ＭＳ Ｐゴシック" charset="0"/>
              <a:cs typeface="ＭＳ Ｐゴシック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solidFill>
                <a:prstClr val="black"/>
              </a:solidFill>
              <a:latin typeface="Constantia"/>
              <a:ea typeface="ＭＳ Ｐゴシック" charset="0"/>
              <a:cs typeface="ＭＳ Ｐゴシック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AU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fld id="{6D87E456-48EB-2641-A693-BD3522611DA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445110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C148CD-49FA-0E43-9B3C-92EFC860C49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38507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C98C21-1B41-9245-8950-4AD6A777476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69981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617538"/>
            <a:ext cx="7793037" cy="1143000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144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81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F0893999-B1D4-104B-A632-5F92D8EE404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294154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617538"/>
            <a:ext cx="7793037" cy="1143000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5145088" y="2017713"/>
            <a:ext cx="3810000" cy="4114800"/>
          </a:xfrm>
        </p:spPr>
        <p:txBody>
          <a:bodyPr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44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528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1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75BB661-0346-BA4D-8845-2A6A5E24858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073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6.xml"/><Relationship Id="rId14" Type="http://schemas.openxmlformats.org/officeDocument/2006/relationships/theme" Target="../theme/theme2.xml"/><Relationship Id="rId1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3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39.xml"/><Relationship Id="rId14" Type="http://schemas.openxmlformats.org/officeDocument/2006/relationships/theme" Target="../theme/theme3.xml"/><Relationship Id="rId1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9.xml"/><Relationship Id="rId4" Type="http://schemas.openxmlformats.org/officeDocument/2006/relationships/slideLayout" Target="../slideLayouts/slideLayout30.xml"/><Relationship Id="rId5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3.xml"/><Relationship Id="rId8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50.xml"/><Relationship Id="rId12" Type="http://schemas.openxmlformats.org/officeDocument/2006/relationships/slideLayout" Target="../slideLayouts/slideLayout51.xml"/><Relationship Id="rId13" Type="http://schemas.openxmlformats.org/officeDocument/2006/relationships/slideLayout" Target="../slideLayouts/slideLayout52.xml"/><Relationship Id="rId14" Type="http://schemas.openxmlformats.org/officeDocument/2006/relationships/theme" Target="../theme/theme4.xml"/><Relationship Id="rId1" Type="http://schemas.openxmlformats.org/officeDocument/2006/relationships/slideLayout" Target="../slideLayouts/slideLayout40.xml"/><Relationship Id="rId2" Type="http://schemas.openxmlformats.org/officeDocument/2006/relationships/slideLayout" Target="../slideLayouts/slideLayout41.xml"/><Relationship Id="rId3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3.xml"/><Relationship Id="rId5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6.xml"/><Relationship Id="rId8" Type="http://schemas.openxmlformats.org/officeDocument/2006/relationships/slideLayout" Target="../slideLayouts/slideLayout47.xml"/><Relationship Id="rId9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49.xml"/></Relationships>
</file>

<file path=ppt/slideMasters/_rels/slideMaster5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63.xml"/><Relationship Id="rId12" Type="http://schemas.openxmlformats.org/officeDocument/2006/relationships/slideLayout" Target="../slideLayouts/slideLayout64.xml"/><Relationship Id="rId13" Type="http://schemas.openxmlformats.org/officeDocument/2006/relationships/slideLayout" Target="../slideLayouts/slideLayout65.xml"/><Relationship Id="rId14" Type="http://schemas.openxmlformats.org/officeDocument/2006/relationships/theme" Target="../theme/theme5.xml"/><Relationship Id="rId1" Type="http://schemas.openxmlformats.org/officeDocument/2006/relationships/slideLayout" Target="../slideLayouts/slideLayout53.xml"/><Relationship Id="rId2" Type="http://schemas.openxmlformats.org/officeDocument/2006/relationships/slideLayout" Target="../slideLayouts/slideLayout54.xml"/><Relationship Id="rId3" Type="http://schemas.openxmlformats.org/officeDocument/2006/relationships/slideLayout" Target="../slideLayouts/slideLayout55.xml"/><Relationship Id="rId4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7.xml"/><Relationship Id="rId6" Type="http://schemas.openxmlformats.org/officeDocument/2006/relationships/slideLayout" Target="../slideLayouts/slideLayout58.xml"/><Relationship Id="rId7" Type="http://schemas.openxmlformats.org/officeDocument/2006/relationships/slideLayout" Target="../slideLayouts/slideLayout59.xml"/><Relationship Id="rId8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2.xml"/></Relationships>
</file>

<file path=ppt/slideMasters/_rels/slideMaster6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76.xml"/><Relationship Id="rId12" Type="http://schemas.openxmlformats.org/officeDocument/2006/relationships/slideLayout" Target="../slideLayouts/slideLayout77.xml"/><Relationship Id="rId13" Type="http://schemas.openxmlformats.org/officeDocument/2006/relationships/slideLayout" Target="../slideLayouts/slideLayout78.xml"/><Relationship Id="rId14" Type="http://schemas.openxmlformats.org/officeDocument/2006/relationships/theme" Target="../theme/theme6.xml"/><Relationship Id="rId1" Type="http://schemas.openxmlformats.org/officeDocument/2006/relationships/slideLayout" Target="../slideLayouts/slideLayout66.xml"/><Relationship Id="rId2" Type="http://schemas.openxmlformats.org/officeDocument/2006/relationships/slideLayout" Target="../slideLayouts/slideLayout67.xml"/><Relationship Id="rId3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9.xml"/><Relationship Id="rId5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2.xml"/><Relationship Id="rId8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75.xml"/></Relationships>
</file>

<file path=ppt/slideMasters/_rels/slideMaster7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89.xml"/><Relationship Id="rId12" Type="http://schemas.openxmlformats.org/officeDocument/2006/relationships/slideLayout" Target="../slideLayouts/slideLayout90.xml"/><Relationship Id="rId13" Type="http://schemas.openxmlformats.org/officeDocument/2006/relationships/slideLayout" Target="../slideLayouts/slideLayout91.xml"/><Relationship Id="rId14" Type="http://schemas.openxmlformats.org/officeDocument/2006/relationships/theme" Target="../theme/theme7.xml"/><Relationship Id="rId1" Type="http://schemas.openxmlformats.org/officeDocument/2006/relationships/slideLayout" Target="../slideLayouts/slideLayout79.xml"/><Relationship Id="rId2" Type="http://schemas.openxmlformats.org/officeDocument/2006/relationships/slideLayout" Target="../slideLayouts/slideLayout80.xml"/><Relationship Id="rId3" Type="http://schemas.openxmlformats.org/officeDocument/2006/relationships/slideLayout" Target="../slideLayouts/slideLayout81.xml"/><Relationship Id="rId4" Type="http://schemas.openxmlformats.org/officeDocument/2006/relationships/slideLayout" Target="../slideLayouts/slideLayout82.xml"/><Relationship Id="rId5" Type="http://schemas.openxmlformats.org/officeDocument/2006/relationships/slideLayout" Target="../slideLayouts/slideLayout83.xml"/><Relationship Id="rId6" Type="http://schemas.openxmlformats.org/officeDocument/2006/relationships/slideLayout" Target="../slideLayouts/slideLayout84.xml"/><Relationship Id="rId7" Type="http://schemas.openxmlformats.org/officeDocument/2006/relationships/slideLayout" Target="../slideLayouts/slideLayout85.xml"/><Relationship Id="rId8" Type="http://schemas.openxmlformats.org/officeDocument/2006/relationships/slideLayout" Target="../slideLayouts/slideLayout86.xml"/><Relationship Id="rId9" Type="http://schemas.openxmlformats.org/officeDocument/2006/relationships/slideLayout" Target="../slideLayouts/slideLayout87.xml"/><Relationship Id="rId10" Type="http://schemas.openxmlformats.org/officeDocument/2006/relationships/slideLayout" Target="../slideLayouts/slideLayout88.xml"/></Relationships>
</file>

<file path=ppt/slideMasters/_rels/slideMaster8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02.xml"/><Relationship Id="rId12" Type="http://schemas.openxmlformats.org/officeDocument/2006/relationships/slideLayout" Target="../slideLayouts/slideLayout103.xml"/><Relationship Id="rId13" Type="http://schemas.openxmlformats.org/officeDocument/2006/relationships/slideLayout" Target="../slideLayouts/slideLayout104.xml"/><Relationship Id="rId14" Type="http://schemas.openxmlformats.org/officeDocument/2006/relationships/theme" Target="../theme/theme8.xml"/><Relationship Id="rId1" Type="http://schemas.openxmlformats.org/officeDocument/2006/relationships/slideLayout" Target="../slideLayouts/slideLayout92.xml"/><Relationship Id="rId2" Type="http://schemas.openxmlformats.org/officeDocument/2006/relationships/slideLayout" Target="../slideLayouts/slideLayout93.xml"/><Relationship Id="rId3" Type="http://schemas.openxmlformats.org/officeDocument/2006/relationships/slideLayout" Target="../slideLayouts/slideLayout94.xml"/><Relationship Id="rId4" Type="http://schemas.openxmlformats.org/officeDocument/2006/relationships/slideLayout" Target="../slideLayouts/slideLayout95.xml"/><Relationship Id="rId5" Type="http://schemas.openxmlformats.org/officeDocument/2006/relationships/slideLayout" Target="../slideLayouts/slideLayout96.xml"/><Relationship Id="rId6" Type="http://schemas.openxmlformats.org/officeDocument/2006/relationships/slideLayout" Target="../slideLayouts/slideLayout97.xml"/><Relationship Id="rId7" Type="http://schemas.openxmlformats.org/officeDocument/2006/relationships/slideLayout" Target="../slideLayouts/slideLayout98.xml"/><Relationship Id="rId8" Type="http://schemas.openxmlformats.org/officeDocument/2006/relationships/slideLayout" Target="../slideLayouts/slideLayout99.xml"/><Relationship Id="rId9" Type="http://schemas.openxmlformats.org/officeDocument/2006/relationships/slideLayout" Target="../slideLayouts/slideLayout100.xml"/><Relationship Id="rId10" Type="http://schemas.openxmlformats.org/officeDocument/2006/relationships/slideLayout" Target="../slideLayouts/slideLayout10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AU"/>
              <a:t>Click to edit Master title style</a:t>
            </a:r>
            <a:endParaRPr lang="en-US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81E6E5CA-8D65-A54E-8646-6E72DFF660E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8" r:id="rId1"/>
    <p:sldLayoutId id="2147483830" r:id="rId2"/>
    <p:sldLayoutId id="2147483839" r:id="rId3"/>
    <p:sldLayoutId id="2147483831" r:id="rId4"/>
    <p:sldLayoutId id="2147483832" r:id="rId5"/>
    <p:sldLayoutId id="2147483833" r:id="rId6"/>
    <p:sldLayoutId id="2147483834" r:id="rId7"/>
    <p:sldLayoutId id="2147483835" r:id="rId8"/>
    <p:sldLayoutId id="2147483840" r:id="rId9"/>
    <p:sldLayoutId id="2147483836" r:id="rId10"/>
    <p:sldLayoutId id="2147483837" r:id="rId11"/>
    <p:sldLayoutId id="2147483841" r:id="rId12"/>
    <p:sldLayoutId id="2147483842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charset="2"/>
        <a:buChar char=""/>
        <a:defRPr sz="26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charset="2"/>
        <a:buChar char="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charset="2"/>
        <a:buChar char=""/>
        <a:defRPr sz="21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charset="2"/>
        <a:buChar char="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charset="2"/>
        <a:buChar char="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  <p:sldLayoutId id="2147483954" r:id="rId13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AU"/>
              <a:t>Click to edit Master title style</a:t>
            </a:r>
            <a:endParaRPr lang="en-US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81E6E5CA-8D65-A54E-8646-6E72DFF660ED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>
                <a:solidFill>
                  <a:prstClr val="black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  <p:sldLayoutId id="2147483858" r:id="rId2"/>
    <p:sldLayoutId id="2147483859" r:id="rId3"/>
    <p:sldLayoutId id="2147483860" r:id="rId4"/>
    <p:sldLayoutId id="2147483861" r:id="rId5"/>
    <p:sldLayoutId id="2147483862" r:id="rId6"/>
    <p:sldLayoutId id="2147483863" r:id="rId7"/>
    <p:sldLayoutId id="2147483864" r:id="rId8"/>
    <p:sldLayoutId id="2147483865" r:id="rId9"/>
    <p:sldLayoutId id="2147483866" r:id="rId10"/>
    <p:sldLayoutId id="2147483867" r:id="rId11"/>
    <p:sldLayoutId id="2147483868" r:id="rId12"/>
    <p:sldLayoutId id="2147483869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charset="2"/>
        <a:buChar char=""/>
        <a:defRPr sz="26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charset="2"/>
        <a:buChar char="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charset="2"/>
        <a:buChar char=""/>
        <a:defRPr sz="21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charset="2"/>
        <a:buChar char="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charset="2"/>
        <a:buChar char="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AU"/>
              <a:t>Click to edit Master title style</a:t>
            </a:r>
            <a:endParaRPr lang="en-US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81E6E5CA-8D65-A54E-8646-6E72DFF660ED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>
                <a:solidFill>
                  <a:prstClr val="black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5" r:id="rId1"/>
    <p:sldLayoutId id="2147483886" r:id="rId2"/>
    <p:sldLayoutId id="2147483887" r:id="rId3"/>
    <p:sldLayoutId id="2147483888" r:id="rId4"/>
    <p:sldLayoutId id="2147483889" r:id="rId5"/>
    <p:sldLayoutId id="2147483890" r:id="rId6"/>
    <p:sldLayoutId id="2147483891" r:id="rId7"/>
    <p:sldLayoutId id="2147483892" r:id="rId8"/>
    <p:sldLayoutId id="2147483893" r:id="rId9"/>
    <p:sldLayoutId id="2147483894" r:id="rId10"/>
    <p:sldLayoutId id="2147483895" r:id="rId11"/>
    <p:sldLayoutId id="2147483896" r:id="rId12"/>
    <p:sldLayoutId id="2147483897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charset="2"/>
        <a:buChar char=""/>
        <a:defRPr sz="26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charset="2"/>
        <a:buChar char="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charset="2"/>
        <a:buChar char=""/>
        <a:defRPr sz="21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charset="2"/>
        <a:buChar char="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charset="2"/>
        <a:buChar char="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AU"/>
              <a:t>Click to edit Master title style</a:t>
            </a:r>
            <a:endParaRPr lang="en-US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81E6E5CA-8D65-A54E-8646-6E72DFF660ED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>
                <a:solidFill>
                  <a:prstClr val="black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  <p:sldLayoutId id="2147483900" r:id="rId2"/>
    <p:sldLayoutId id="2147483901" r:id="rId3"/>
    <p:sldLayoutId id="2147483902" r:id="rId4"/>
    <p:sldLayoutId id="2147483903" r:id="rId5"/>
    <p:sldLayoutId id="2147483904" r:id="rId6"/>
    <p:sldLayoutId id="2147483905" r:id="rId7"/>
    <p:sldLayoutId id="2147483906" r:id="rId8"/>
    <p:sldLayoutId id="2147483907" r:id="rId9"/>
    <p:sldLayoutId id="2147483908" r:id="rId10"/>
    <p:sldLayoutId id="2147483909" r:id="rId11"/>
    <p:sldLayoutId id="2147483910" r:id="rId12"/>
    <p:sldLayoutId id="2147483911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charset="2"/>
        <a:buChar char=""/>
        <a:defRPr sz="26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charset="2"/>
        <a:buChar char="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charset="2"/>
        <a:buChar char=""/>
        <a:defRPr sz="21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charset="2"/>
        <a:buChar char="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charset="2"/>
        <a:buChar char="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AU"/>
              <a:t>Click to edit Master title style</a:t>
            </a:r>
            <a:endParaRPr lang="en-US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81E6E5CA-8D65-A54E-8646-6E72DFF660ED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>
                <a:solidFill>
                  <a:prstClr val="black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  <p:sldLayoutId id="2147483924" r:id="rId12"/>
    <p:sldLayoutId id="2147483925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charset="2"/>
        <a:buChar char=""/>
        <a:defRPr sz="26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charset="2"/>
        <a:buChar char="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charset="2"/>
        <a:buChar char=""/>
        <a:defRPr sz="21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charset="2"/>
        <a:buChar char="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charset="2"/>
        <a:buChar char="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dirty="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AU"/>
              <a:t>Click to edit Master title style</a:t>
            </a:r>
            <a:endParaRPr lang="en-US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81E6E5CA-8D65-A54E-8646-6E72DFF660ED}" type="slidenum">
              <a:rPr lang="en-US">
                <a:solidFill>
                  <a:srgbClr val="04617B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>
                <a:solidFill>
                  <a:prstClr val="black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7" r:id="rId1"/>
    <p:sldLayoutId id="2147483928" r:id="rId2"/>
    <p:sldLayoutId id="2147483929" r:id="rId3"/>
    <p:sldLayoutId id="2147483930" r:id="rId4"/>
    <p:sldLayoutId id="2147483931" r:id="rId5"/>
    <p:sldLayoutId id="2147483932" r:id="rId6"/>
    <p:sldLayoutId id="2147483933" r:id="rId7"/>
    <p:sldLayoutId id="2147483934" r:id="rId8"/>
    <p:sldLayoutId id="2147483935" r:id="rId9"/>
    <p:sldLayoutId id="2147483936" r:id="rId10"/>
    <p:sldLayoutId id="2147483937" r:id="rId11"/>
    <p:sldLayoutId id="2147483938" r:id="rId12"/>
    <p:sldLayoutId id="2147483939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charset="2"/>
        <a:buChar char=""/>
        <a:defRPr sz="26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charset="2"/>
        <a:buChar char="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charset="2"/>
        <a:buChar char=""/>
        <a:defRPr sz="21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charset="2"/>
        <a:buChar char="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charset="2"/>
        <a:buChar char="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solidFill>
                <a:prstClr val="black"/>
              </a:solidFill>
              <a:latin typeface="Constantia"/>
              <a:ea typeface="ＭＳ Ｐゴシック" charset="0"/>
              <a:cs typeface="ＭＳ Ｐゴシック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solidFill>
                <a:prstClr val="black"/>
              </a:solidFill>
              <a:latin typeface="Constantia"/>
              <a:ea typeface="ＭＳ Ｐゴシック" charset="0"/>
              <a:cs typeface="ＭＳ Ｐゴシック" charset="0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AU"/>
              <a:t>Click to edit Master title style</a:t>
            </a:r>
            <a:endParaRPr lang="en-US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Times New Roman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Times New Roman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 eaLnBrk="1" hangingPunct="1"/>
            <a:fld id="{35E694B0-196C-6746-9079-FB926C17BD58}" type="slidenum">
              <a:rPr lang="en-US">
                <a:latin typeface="Times New Roman" charset="0"/>
                <a:ea typeface="ＭＳ Ｐゴシック" charset="0"/>
                <a:cs typeface="ＭＳ Ｐゴシック" charset="0"/>
              </a:rPr>
              <a:pPr eaLnBrk="1" hangingPunct="1"/>
              <a:t>‹#›</a:t>
            </a:fld>
            <a:endParaRPr lang="en-US"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solidFill>
                  <a:prstClr val="black"/>
                </a:solidFill>
                <a:latin typeface="Times New Roman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solidFill>
                  <a:prstClr val="black"/>
                </a:solidFill>
                <a:latin typeface="Times New Roman" charset="0"/>
                <a:ea typeface="ＭＳ Ｐゴシック" charset="0"/>
                <a:cs typeface="ＭＳ Ｐゴシック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1" r:id="rId1"/>
    <p:sldLayoutId id="2147483942" r:id="rId2"/>
    <p:sldLayoutId id="2147483943" r:id="rId3"/>
    <p:sldLayoutId id="2147483944" r:id="rId4"/>
    <p:sldLayoutId id="2147483945" r:id="rId5"/>
    <p:sldLayoutId id="2147483946" r:id="rId6"/>
    <p:sldLayoutId id="2147483947" r:id="rId7"/>
    <p:sldLayoutId id="2147483948" r:id="rId8"/>
    <p:sldLayoutId id="2147483949" r:id="rId9"/>
    <p:sldLayoutId id="2147483950" r:id="rId10"/>
    <p:sldLayoutId id="2147483951" r:id="rId11"/>
    <p:sldLayoutId id="2147483952" r:id="rId12"/>
    <p:sldLayoutId id="2147483953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charset="0"/>
        <a:buChar char=""/>
        <a:defRPr sz="26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charset="0"/>
        <a:buChar char="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charset="0"/>
        <a:buChar char=""/>
        <a:defRPr sz="21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charset="0"/>
        <a:buChar char="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charset="0"/>
        <a:buChar char="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7" Type="http://schemas.openxmlformats.org/officeDocument/2006/relationships/diagramData" Target="../diagrams/data2.xml"/><Relationship Id="rId8" Type="http://schemas.openxmlformats.org/officeDocument/2006/relationships/diagramLayout" Target="../diagrams/layout2.xml"/><Relationship Id="rId9" Type="http://schemas.openxmlformats.org/officeDocument/2006/relationships/diagramQuickStyle" Target="../diagrams/quickStyle2.xml"/><Relationship Id="rId10" Type="http://schemas.openxmlformats.org/officeDocument/2006/relationships/diagramColors" Target="../diagrams/colors2.xml"/><Relationship Id="rId11" Type="http://schemas.microsoft.com/office/2007/relationships/diagramDrawing" Target="../diagrams/drawing2.xml"/><Relationship Id="rId1" Type="http://schemas.openxmlformats.org/officeDocument/2006/relationships/slideLayout" Target="../slideLayouts/slideLayout30.xml"/><Relationship Id="rId2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93.xml"/><Relationship Id="rId2" Type="http://schemas.openxmlformats.org/officeDocument/2006/relationships/diagramData" Target="../diagrams/data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Relationship Id="rId2" Type="http://schemas.openxmlformats.org/officeDocument/2006/relationships/image" Target="../media/image5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Relationship Id="rId2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Relationship Id="rId2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6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4" Type="http://schemas.openxmlformats.org/officeDocument/2006/relationships/diagramQuickStyle" Target="../diagrams/quickStyle5.xml"/><Relationship Id="rId5" Type="http://schemas.openxmlformats.org/officeDocument/2006/relationships/diagramColors" Target="../diagrams/colors5.xml"/><Relationship Id="rId6" Type="http://schemas.microsoft.com/office/2007/relationships/diagramDrawing" Target="../diagrams/drawing5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4" Type="http://schemas.openxmlformats.org/officeDocument/2006/relationships/diagramQuickStyle" Target="../diagrams/quickStyle6.xml"/><Relationship Id="rId5" Type="http://schemas.openxmlformats.org/officeDocument/2006/relationships/diagramColors" Target="../diagrams/colors6.xml"/><Relationship Id="rId6" Type="http://schemas.microsoft.com/office/2007/relationships/diagramDrawing" Target="../diagrams/drawing6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4" Type="http://schemas.openxmlformats.org/officeDocument/2006/relationships/diagramQuickStyle" Target="../diagrams/quickStyle7.xml"/><Relationship Id="rId5" Type="http://schemas.openxmlformats.org/officeDocument/2006/relationships/diagramColors" Target="../diagrams/colors7.xml"/><Relationship Id="rId6" Type="http://schemas.microsoft.com/office/2007/relationships/diagramDrawing" Target="../diagrams/drawing7.xml"/><Relationship Id="rId1" Type="http://schemas.openxmlformats.org/officeDocument/2006/relationships/slideLayout" Target="../slideLayouts/slideLayout4.xml"/><Relationship Id="rId2" Type="http://schemas.openxmlformats.org/officeDocument/2006/relationships/diagramData" Target="../diagrams/data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audio" Target="../media/audio1.bin"/><Relationship Id="rId3" Type="http://schemas.openxmlformats.org/officeDocument/2006/relationships/image" Target="../media/image9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4" Type="http://schemas.openxmlformats.org/officeDocument/2006/relationships/diagramQuickStyle" Target="../diagrams/quickStyle8.xml"/><Relationship Id="rId5" Type="http://schemas.openxmlformats.org/officeDocument/2006/relationships/diagramColors" Target="../diagrams/colors8.xml"/><Relationship Id="rId6" Type="http://schemas.microsoft.com/office/2007/relationships/diagramDrawing" Target="../diagrams/drawing8.xml"/><Relationship Id="rId1" Type="http://schemas.openxmlformats.org/officeDocument/2006/relationships/slideLayout" Target="../slideLayouts/slideLayout8.xml"/><Relationship Id="rId2" Type="http://schemas.openxmlformats.org/officeDocument/2006/relationships/diagramData" Target="../diagrams/data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4" Type="http://schemas.openxmlformats.org/officeDocument/2006/relationships/diagramQuickStyle" Target="../diagrams/quickStyle9.xml"/><Relationship Id="rId5" Type="http://schemas.openxmlformats.org/officeDocument/2006/relationships/diagramColors" Target="../diagrams/colors9.xml"/><Relationship Id="rId6" Type="http://schemas.microsoft.com/office/2007/relationships/diagramDrawing" Target="../diagrams/drawing9.xml"/><Relationship Id="rId1" Type="http://schemas.openxmlformats.org/officeDocument/2006/relationships/slideLayout" Target="../slideLayouts/slideLayout4.xml"/><Relationship Id="rId2" Type="http://schemas.openxmlformats.org/officeDocument/2006/relationships/diagramData" Target="../diagrams/data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4" Type="http://schemas.openxmlformats.org/officeDocument/2006/relationships/diagramQuickStyle" Target="../diagrams/quickStyle10.xml"/><Relationship Id="rId5" Type="http://schemas.openxmlformats.org/officeDocument/2006/relationships/diagramColors" Target="../diagrams/colors10.xml"/><Relationship Id="rId6" Type="http://schemas.microsoft.com/office/2007/relationships/diagramDrawing" Target="../diagrams/drawing10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4" Type="http://schemas.openxmlformats.org/officeDocument/2006/relationships/diagramQuickStyle" Target="../diagrams/quickStyle11.xml"/><Relationship Id="rId5" Type="http://schemas.openxmlformats.org/officeDocument/2006/relationships/diagramColors" Target="../diagrams/colors11.xml"/><Relationship Id="rId6" Type="http://schemas.microsoft.com/office/2007/relationships/diagramDrawing" Target="../diagrams/drawing1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4" Type="http://schemas.openxmlformats.org/officeDocument/2006/relationships/diagramQuickStyle" Target="../diagrams/quickStyle12.xml"/><Relationship Id="rId5" Type="http://schemas.openxmlformats.org/officeDocument/2006/relationships/diagramColors" Target="../diagrams/colors12.xml"/><Relationship Id="rId6" Type="http://schemas.microsoft.com/office/2007/relationships/diagramDrawing" Target="../diagrams/drawing12.xml"/><Relationship Id="rId1" Type="http://schemas.openxmlformats.org/officeDocument/2006/relationships/slideLayout" Target="../slideLayouts/slideLayout4.xml"/><Relationship Id="rId2" Type="http://schemas.openxmlformats.org/officeDocument/2006/relationships/diagramData" Target="../diagrams/data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7.xml"/><Relationship Id="rId2" Type="http://schemas.openxmlformats.org/officeDocument/2006/relationships/image" Target="../media/image11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4" Type="http://schemas.openxmlformats.org/officeDocument/2006/relationships/diagramQuickStyle" Target="../diagrams/quickStyle13.xml"/><Relationship Id="rId5" Type="http://schemas.openxmlformats.org/officeDocument/2006/relationships/diagramColors" Target="../diagrams/colors13.xml"/><Relationship Id="rId6" Type="http://schemas.microsoft.com/office/2007/relationships/diagramDrawing" Target="../diagrams/drawing13.xml"/><Relationship Id="rId1" Type="http://schemas.openxmlformats.org/officeDocument/2006/relationships/slideLayout" Target="../slideLayouts/slideLayout41.xml"/><Relationship Id="rId2" Type="http://schemas.openxmlformats.org/officeDocument/2006/relationships/diagramData" Target="../diagrams/data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4.xml"/><Relationship Id="rId2" Type="http://schemas.openxmlformats.org/officeDocument/2006/relationships/image" Target="../media/image12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Relationship Id="rId2" Type="http://schemas.openxmlformats.org/officeDocument/2006/relationships/image" Target="../media/image12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jp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w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wm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wm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14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4" Type="http://schemas.openxmlformats.org/officeDocument/2006/relationships/diagramQuickStyle" Target="../diagrams/quickStyle14.xml"/><Relationship Id="rId5" Type="http://schemas.openxmlformats.org/officeDocument/2006/relationships/diagramColors" Target="../diagrams/colors14.xml"/><Relationship Id="rId6" Type="http://schemas.microsoft.com/office/2007/relationships/diagramDrawing" Target="../diagrams/drawing1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4" Type="http://schemas.openxmlformats.org/officeDocument/2006/relationships/diagramQuickStyle" Target="../diagrams/quickStyle15.xml"/><Relationship Id="rId5" Type="http://schemas.openxmlformats.org/officeDocument/2006/relationships/diagramColors" Target="../diagrams/colors15.xml"/><Relationship Id="rId6" Type="http://schemas.microsoft.com/office/2007/relationships/diagramDrawing" Target="../diagrams/drawing15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4" Type="http://schemas.openxmlformats.org/officeDocument/2006/relationships/diagramQuickStyle" Target="../diagrams/quickStyle16.xml"/><Relationship Id="rId5" Type="http://schemas.openxmlformats.org/officeDocument/2006/relationships/diagramColors" Target="../diagrams/colors16.xml"/><Relationship Id="rId6" Type="http://schemas.microsoft.com/office/2007/relationships/diagramDrawing" Target="../diagrams/drawing16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4" Type="http://schemas.openxmlformats.org/officeDocument/2006/relationships/diagramQuickStyle" Target="../diagrams/quickStyle17.xml"/><Relationship Id="rId5" Type="http://schemas.openxmlformats.org/officeDocument/2006/relationships/diagramColors" Target="../diagrams/colors17.xml"/><Relationship Id="rId6" Type="http://schemas.microsoft.com/office/2007/relationships/diagramDrawing" Target="../diagrams/drawing17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6.w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4" Type="http://schemas.openxmlformats.org/officeDocument/2006/relationships/diagramQuickStyle" Target="../diagrams/quickStyle18.xml"/><Relationship Id="rId5" Type="http://schemas.openxmlformats.org/officeDocument/2006/relationships/diagramColors" Target="../diagrams/colors18.xml"/><Relationship Id="rId6" Type="http://schemas.microsoft.com/office/2007/relationships/diagramDrawing" Target="../diagrams/drawing18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4" Type="http://schemas.openxmlformats.org/officeDocument/2006/relationships/diagramQuickStyle" Target="../diagrams/quickStyle19.xml"/><Relationship Id="rId5" Type="http://schemas.openxmlformats.org/officeDocument/2006/relationships/diagramColors" Target="../diagrams/colors19.xml"/><Relationship Id="rId6" Type="http://schemas.microsoft.com/office/2007/relationships/diagramDrawing" Target="../diagrams/drawing19.xml"/><Relationship Id="rId1" Type="http://schemas.openxmlformats.org/officeDocument/2006/relationships/slideLayout" Target="../slideLayouts/slideLayout8.xml"/><Relationship Id="rId2" Type="http://schemas.openxmlformats.org/officeDocument/2006/relationships/diagramData" Target="../diagrams/data19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png"/><Relationship Id="rId3" Type="http://schemas.openxmlformats.org/officeDocument/2006/relationships/image" Target="../media/image18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4" Type="http://schemas.openxmlformats.org/officeDocument/2006/relationships/diagramQuickStyle" Target="../diagrams/quickStyle20.xml"/><Relationship Id="rId5" Type="http://schemas.openxmlformats.org/officeDocument/2006/relationships/diagramColors" Target="../diagrams/colors20.xml"/><Relationship Id="rId6" Type="http://schemas.microsoft.com/office/2007/relationships/diagramDrawing" Target="../diagrams/drawing20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0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4" Type="http://schemas.openxmlformats.org/officeDocument/2006/relationships/diagramQuickStyle" Target="../diagrams/quickStyle21.xml"/><Relationship Id="rId5" Type="http://schemas.openxmlformats.org/officeDocument/2006/relationships/diagramColors" Target="../diagrams/colors21.xml"/><Relationship Id="rId6" Type="http://schemas.microsoft.com/office/2007/relationships/diagramDrawing" Target="../diagrams/drawing2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19.pn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0.jpe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1.gif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2.pn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3.pn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.jpe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5.pn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6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7.pn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8.pn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9.pn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8.jp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jp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0.jpg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0.jpg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.jp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4" Type="http://schemas.openxmlformats.org/officeDocument/2006/relationships/diagramQuickStyle" Target="../diagrams/quickStyle22.xml"/><Relationship Id="rId5" Type="http://schemas.openxmlformats.org/officeDocument/2006/relationships/diagramColors" Target="../diagrams/colors22.xml"/><Relationship Id="rId6" Type="http://schemas.microsoft.com/office/2007/relationships/diagramDrawing" Target="../diagrams/drawing2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Supervising Case Management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11560" y="4221088"/>
            <a:ext cx="63463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cs typeface="Calibri"/>
              </a:rPr>
              <a:t>Developed and facilitated by</a:t>
            </a:r>
          </a:p>
          <a:p>
            <a:r>
              <a:rPr lang="en-AU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cs typeface="Calibri"/>
              </a:rPr>
              <a:t>Grace Leotta</a:t>
            </a:r>
          </a:p>
          <a:p>
            <a:r>
              <a:rPr lang="en-AU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cs typeface="Calibri"/>
              </a:rPr>
              <a:t>Affirm</a:t>
            </a:r>
          </a:p>
          <a:p>
            <a:r>
              <a:rPr lang="en-AU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cs typeface="Calibri"/>
              </a:rPr>
              <a:t>Organizational Development and Training</a:t>
            </a:r>
            <a:endParaRPr lang="en-AU" sz="1200" dirty="0">
              <a:solidFill>
                <a:schemeClr val="tx1">
                  <a:lumMod val="50000"/>
                  <a:lumOff val="50000"/>
                </a:schemeClr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253025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200" dirty="0"/>
              <a:t> </a:t>
            </a:r>
            <a:r>
              <a:rPr lang="en-AU" sz="4800" dirty="0" smtClean="0">
                <a:latin typeface="Calibri" charset="0"/>
                <a:ea typeface="ＭＳ Ｐゴシック" charset="0"/>
                <a:cs typeface="ＭＳ Ｐゴシック" charset="0"/>
              </a:rPr>
              <a:t>Training Program: </a:t>
            </a:r>
            <a:r>
              <a:rPr lang="en-AU" sz="3200" dirty="0" smtClean="0">
                <a:latin typeface="Calibri" charset="0"/>
                <a:ea typeface="ＭＳ Ｐゴシック" charset="0"/>
                <a:cs typeface="ＭＳ Ｐゴシック" charset="0"/>
              </a:rPr>
              <a:t>Learning Outcomes</a:t>
            </a:r>
            <a:endParaRPr lang="en-AU" sz="32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sz="1800" dirty="0">
                <a:solidFill>
                  <a:schemeClr val="tx2"/>
                </a:solidFill>
              </a:rPr>
              <a:t>By the end of the training </a:t>
            </a:r>
            <a:r>
              <a:rPr lang="en-AU" sz="1800" dirty="0" smtClean="0">
                <a:solidFill>
                  <a:schemeClr val="tx2"/>
                </a:solidFill>
              </a:rPr>
              <a:t>workshop </a:t>
            </a:r>
            <a:r>
              <a:rPr lang="en-AU" sz="1800" dirty="0">
                <a:solidFill>
                  <a:schemeClr val="tx2"/>
                </a:solidFill>
              </a:rPr>
              <a:t>you will be able to:</a:t>
            </a:r>
          </a:p>
          <a:p>
            <a:pPr lvl="0"/>
            <a:r>
              <a:rPr lang="en-AU" sz="1800" dirty="0"/>
              <a:t>Develop a </a:t>
            </a:r>
            <a:r>
              <a:rPr lang="en-AU" sz="1800" dirty="0">
                <a:solidFill>
                  <a:srgbClr val="04617B"/>
                </a:solidFill>
              </a:rPr>
              <a:t>framework</a:t>
            </a:r>
            <a:r>
              <a:rPr lang="en-AU" sz="1800" dirty="0"/>
              <a:t> for supervising case managers and case management</a:t>
            </a:r>
            <a:r>
              <a:rPr lang="en-AU" sz="1800" dirty="0" smtClean="0"/>
              <a:t>.</a:t>
            </a:r>
          </a:p>
          <a:p>
            <a:pPr marL="0" lvl="0" indent="0">
              <a:buNone/>
            </a:pPr>
            <a:endParaRPr lang="en-AU" sz="800" dirty="0"/>
          </a:p>
          <a:p>
            <a:pPr lvl="0"/>
            <a:r>
              <a:rPr lang="en-AU" sz="1800" dirty="0">
                <a:solidFill>
                  <a:srgbClr val="04617B"/>
                </a:solidFill>
              </a:rPr>
              <a:t>Engage</a:t>
            </a:r>
            <a:r>
              <a:rPr lang="en-AU" sz="1800" dirty="0"/>
              <a:t> case managers in effective discussions about their work and facilitate reflective case management practice</a:t>
            </a:r>
            <a:r>
              <a:rPr lang="en-AU" sz="1800" dirty="0" smtClean="0"/>
              <a:t>.</a:t>
            </a:r>
          </a:p>
          <a:p>
            <a:pPr lvl="0"/>
            <a:endParaRPr lang="en-AU" sz="800" dirty="0"/>
          </a:p>
          <a:p>
            <a:pPr lvl="0"/>
            <a:r>
              <a:rPr lang="en-AU" sz="1800" dirty="0"/>
              <a:t>Use supervision to promote </a:t>
            </a:r>
            <a:r>
              <a:rPr lang="en-AU" sz="1800" dirty="0" smtClean="0">
                <a:solidFill>
                  <a:schemeClr val="tx2"/>
                </a:solidFill>
              </a:rPr>
              <a:t>positive outcomes </a:t>
            </a:r>
            <a:r>
              <a:rPr lang="en-AU" sz="1800" dirty="0"/>
              <a:t>for individuals and </a:t>
            </a:r>
            <a:r>
              <a:rPr lang="en-AU" sz="1800" dirty="0" smtClean="0"/>
              <a:t>families.</a:t>
            </a:r>
          </a:p>
          <a:p>
            <a:pPr lvl="0"/>
            <a:endParaRPr lang="en-AU" sz="800" dirty="0"/>
          </a:p>
          <a:p>
            <a:pPr lvl="0"/>
            <a:r>
              <a:rPr lang="en-AU" sz="1800" dirty="0">
                <a:solidFill>
                  <a:srgbClr val="04617B"/>
                </a:solidFill>
              </a:rPr>
              <a:t>Use </a:t>
            </a:r>
            <a:r>
              <a:rPr lang="en-AU" sz="1800" dirty="0"/>
              <a:t>supervision techniques which promote and complement, </a:t>
            </a:r>
            <a:r>
              <a:rPr lang="en-AU" sz="1800" dirty="0">
                <a:solidFill>
                  <a:srgbClr val="04617B"/>
                </a:solidFill>
              </a:rPr>
              <a:t>solution-focused</a:t>
            </a:r>
            <a:r>
              <a:rPr lang="en-AU" sz="1800" dirty="0"/>
              <a:t>, </a:t>
            </a:r>
            <a:r>
              <a:rPr lang="en-AU" sz="1800" dirty="0" smtClean="0">
                <a:solidFill>
                  <a:srgbClr val="04617B"/>
                </a:solidFill>
              </a:rPr>
              <a:t>strength-</a:t>
            </a:r>
            <a:r>
              <a:rPr lang="en-AU" sz="1800" dirty="0">
                <a:solidFill>
                  <a:srgbClr val="04617B"/>
                </a:solidFill>
              </a:rPr>
              <a:t>based </a:t>
            </a:r>
            <a:r>
              <a:rPr lang="en-AU" sz="1800" dirty="0"/>
              <a:t>and </a:t>
            </a:r>
            <a:r>
              <a:rPr lang="en-AU" sz="1800" dirty="0">
                <a:solidFill>
                  <a:srgbClr val="04617B"/>
                </a:solidFill>
              </a:rPr>
              <a:t>collaborative</a:t>
            </a:r>
            <a:r>
              <a:rPr lang="en-AU" sz="1800" dirty="0"/>
              <a:t> case management practice</a:t>
            </a:r>
            <a:r>
              <a:rPr lang="en-AU" sz="1800" dirty="0" smtClean="0"/>
              <a:t>.</a:t>
            </a:r>
          </a:p>
          <a:p>
            <a:pPr lvl="0"/>
            <a:endParaRPr lang="en-AU" sz="800" dirty="0"/>
          </a:p>
          <a:p>
            <a:pPr lvl="0"/>
            <a:r>
              <a:rPr lang="en-AU" sz="1800" dirty="0"/>
              <a:t>Build </a:t>
            </a:r>
            <a:r>
              <a:rPr lang="en-AU" sz="1800" dirty="0">
                <a:solidFill>
                  <a:srgbClr val="04617B"/>
                </a:solidFill>
              </a:rPr>
              <a:t>case managers’ capacity</a:t>
            </a:r>
            <a:r>
              <a:rPr lang="en-AU" sz="1800" dirty="0"/>
              <a:t> and </a:t>
            </a:r>
            <a:r>
              <a:rPr lang="en-AU" sz="1800" dirty="0">
                <a:solidFill>
                  <a:srgbClr val="04617B"/>
                </a:solidFill>
              </a:rPr>
              <a:t>enhance performance</a:t>
            </a:r>
            <a:r>
              <a:rPr lang="en-AU" sz="1800" dirty="0"/>
              <a:t> through effective supervision</a:t>
            </a:r>
            <a:r>
              <a:rPr lang="en-AU" sz="1800" dirty="0" smtClean="0"/>
              <a:t>.</a:t>
            </a:r>
          </a:p>
          <a:p>
            <a:pPr lvl="0"/>
            <a:endParaRPr lang="en-AU" sz="800" dirty="0"/>
          </a:p>
          <a:p>
            <a:pPr lvl="0"/>
            <a:r>
              <a:rPr lang="en-AU" sz="1800" dirty="0">
                <a:solidFill>
                  <a:srgbClr val="04617B"/>
                </a:solidFill>
              </a:rPr>
              <a:t>Reflect</a:t>
            </a:r>
            <a:r>
              <a:rPr lang="en-AU" sz="1800" dirty="0"/>
              <a:t> on your case management supervision practice and develop strategies to continue to enhance it and to build your confidence in case management supervision.</a:t>
            </a:r>
          </a:p>
          <a:p>
            <a:endParaRPr lang="en-AU" sz="2400" dirty="0"/>
          </a:p>
        </p:txBody>
      </p:sp>
    </p:spTree>
    <p:extLst>
      <p:ext uri="{BB962C8B-B14F-4D97-AF65-F5344CB8AC3E}">
        <p14:creationId xmlns:p14="http://schemas.microsoft.com/office/powerpoint/2010/main" val="15939137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5400" dirty="0">
                <a:latin typeface="Calibri" charset="0"/>
                <a:ea typeface="ＭＳ Ｐゴシック" charset="0"/>
                <a:cs typeface="ＭＳ Ｐゴシック" charset="0"/>
              </a:rPr>
              <a:t>Training Program: </a:t>
            </a:r>
            <a:r>
              <a:rPr lang="en-AU" sz="3600" dirty="0" smtClean="0">
                <a:latin typeface="Calibri" charset="0"/>
                <a:ea typeface="ＭＳ Ｐゴシック" charset="0"/>
                <a:cs typeface="ＭＳ Ｐゴシック" charset="0"/>
              </a:rPr>
              <a:t>Agenda Outline 9.30am-4.30pm</a:t>
            </a:r>
            <a:endParaRPr lang="en-A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AU" dirty="0" smtClean="0"/>
              <a:t>Day 1 </a:t>
            </a:r>
            <a:endParaRPr lang="en-AU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en-AU" dirty="0" smtClean="0"/>
              <a:t>Day 2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sz="1200" dirty="0"/>
              <a:t>A </a:t>
            </a:r>
            <a:r>
              <a:rPr lang="en-AU" sz="1200" dirty="0" smtClean="0"/>
              <a:t>brief </a:t>
            </a:r>
            <a:r>
              <a:rPr lang="en-AU" sz="1200" dirty="0"/>
              <a:t>o</a:t>
            </a:r>
            <a:r>
              <a:rPr lang="en-AU" sz="1200" dirty="0" smtClean="0"/>
              <a:t>verview </a:t>
            </a:r>
            <a:r>
              <a:rPr lang="en-AU" sz="1200" dirty="0"/>
              <a:t>of </a:t>
            </a:r>
            <a:r>
              <a:rPr lang="en-AU" sz="1200" dirty="0" smtClean="0"/>
              <a:t>case </a:t>
            </a:r>
            <a:r>
              <a:rPr lang="en-AU" sz="1200" dirty="0"/>
              <a:t>m</a:t>
            </a:r>
            <a:r>
              <a:rPr lang="en-AU" sz="1200" dirty="0" smtClean="0"/>
              <a:t>anagement </a:t>
            </a:r>
            <a:endParaRPr lang="en-AU" sz="1200" dirty="0"/>
          </a:p>
          <a:p>
            <a:pPr marL="0" indent="0">
              <a:buNone/>
            </a:pPr>
            <a:r>
              <a:rPr lang="en-AU" sz="1200" dirty="0"/>
              <a:t>What’s involved in </a:t>
            </a:r>
            <a:r>
              <a:rPr lang="en-AU" sz="1200" dirty="0" smtClean="0"/>
              <a:t>supervising </a:t>
            </a:r>
            <a:r>
              <a:rPr lang="en-AU" sz="1200" dirty="0"/>
              <a:t>c</a:t>
            </a:r>
            <a:r>
              <a:rPr lang="en-AU" sz="1200" dirty="0" smtClean="0"/>
              <a:t>ase </a:t>
            </a:r>
            <a:r>
              <a:rPr lang="en-AU" sz="1200" dirty="0"/>
              <a:t>m</a:t>
            </a:r>
            <a:r>
              <a:rPr lang="en-AU" sz="1200" dirty="0" smtClean="0"/>
              <a:t>anagers </a:t>
            </a:r>
            <a:r>
              <a:rPr lang="en-AU" sz="1200" dirty="0"/>
              <a:t>and </a:t>
            </a:r>
            <a:r>
              <a:rPr lang="en-AU" sz="1200" dirty="0" smtClean="0"/>
              <a:t>case </a:t>
            </a:r>
            <a:r>
              <a:rPr lang="en-AU" sz="1200" dirty="0"/>
              <a:t>m</a:t>
            </a:r>
            <a:r>
              <a:rPr lang="en-AU" sz="1200" dirty="0" smtClean="0"/>
              <a:t>anagement</a:t>
            </a:r>
            <a:r>
              <a:rPr lang="en-AU" sz="1200" dirty="0"/>
              <a:t>? </a:t>
            </a:r>
            <a:endParaRPr lang="en-AU" sz="1200" dirty="0" smtClean="0"/>
          </a:p>
          <a:p>
            <a:pPr marL="0" indent="0">
              <a:buNone/>
            </a:pPr>
            <a:r>
              <a:rPr lang="en-AU" sz="1200" dirty="0"/>
              <a:t>Meaningful case management </a:t>
            </a:r>
            <a:r>
              <a:rPr lang="en-AU" sz="1200" dirty="0" smtClean="0"/>
              <a:t>supervision</a:t>
            </a:r>
            <a:endParaRPr lang="en-AU" sz="1200" dirty="0"/>
          </a:p>
          <a:p>
            <a:pPr marL="0" indent="0">
              <a:buNone/>
            </a:pPr>
            <a:r>
              <a:rPr lang="en-AU" sz="1200" b="1" i="1" dirty="0" smtClean="0">
                <a:solidFill>
                  <a:srgbClr val="04617B"/>
                </a:solidFill>
              </a:rPr>
              <a:t>Morning Tea</a:t>
            </a:r>
            <a:endParaRPr lang="en-AU" sz="1200" dirty="0" smtClean="0">
              <a:solidFill>
                <a:srgbClr val="04617B"/>
              </a:solidFill>
            </a:endParaRPr>
          </a:p>
          <a:p>
            <a:pPr marL="0" indent="0">
              <a:buNone/>
            </a:pPr>
            <a:r>
              <a:rPr lang="en-AU" sz="1200" dirty="0" smtClean="0"/>
              <a:t>Engaging </a:t>
            </a:r>
            <a:r>
              <a:rPr lang="en-AU" sz="1200" dirty="0"/>
              <a:t>case managers in </a:t>
            </a:r>
            <a:r>
              <a:rPr lang="en-AU" sz="1200" dirty="0" smtClean="0"/>
              <a:t>supervision</a:t>
            </a:r>
          </a:p>
          <a:p>
            <a:pPr marL="0" indent="0">
              <a:buNone/>
            </a:pPr>
            <a:r>
              <a:rPr lang="en-AU" sz="1200" dirty="0"/>
              <a:t>Developing case management supervision agreements </a:t>
            </a:r>
          </a:p>
          <a:p>
            <a:pPr marL="0" indent="0">
              <a:buNone/>
            </a:pPr>
            <a:r>
              <a:rPr lang="en-AU" sz="1200" dirty="0" smtClean="0"/>
              <a:t>What </a:t>
            </a:r>
            <a:r>
              <a:rPr lang="en-AU" sz="1200" dirty="0"/>
              <a:t>do you talk about in </a:t>
            </a:r>
            <a:r>
              <a:rPr lang="en-AU" sz="1200" dirty="0" smtClean="0"/>
              <a:t>case management supervision</a:t>
            </a:r>
            <a:r>
              <a:rPr lang="en-AU" sz="1200" dirty="0"/>
              <a:t>? </a:t>
            </a:r>
          </a:p>
          <a:p>
            <a:pPr marL="0" indent="0">
              <a:buNone/>
            </a:pPr>
            <a:r>
              <a:rPr lang="en-AU" sz="1200" b="1" i="1" dirty="0" smtClean="0">
                <a:solidFill>
                  <a:srgbClr val="04617B"/>
                </a:solidFill>
              </a:rPr>
              <a:t>Lunch</a:t>
            </a:r>
          </a:p>
          <a:p>
            <a:pPr marL="0" indent="0">
              <a:buNone/>
            </a:pPr>
            <a:r>
              <a:rPr lang="en-AU" sz="1200" dirty="0"/>
              <a:t>What do you talk about in case management </a:t>
            </a:r>
            <a:r>
              <a:rPr lang="en-AU" sz="1200" dirty="0" smtClean="0"/>
              <a:t>supervision </a:t>
            </a:r>
            <a:r>
              <a:rPr lang="en-AU" sz="1100" dirty="0" smtClean="0"/>
              <a:t>- continued</a:t>
            </a:r>
          </a:p>
          <a:p>
            <a:pPr marL="0" indent="0">
              <a:buNone/>
            </a:pPr>
            <a:r>
              <a:rPr lang="en-AU" sz="1200" dirty="0" smtClean="0"/>
              <a:t>Structuring case management supervision</a:t>
            </a:r>
            <a:endParaRPr lang="en-AU" sz="1200" dirty="0"/>
          </a:p>
          <a:p>
            <a:pPr marL="0" indent="0">
              <a:buNone/>
            </a:pPr>
            <a:r>
              <a:rPr lang="en-AU" sz="1200" dirty="0"/>
              <a:t>Supporting, </a:t>
            </a:r>
            <a:r>
              <a:rPr lang="en-AU" sz="1200" dirty="0" smtClean="0"/>
              <a:t>monitoring </a:t>
            </a:r>
            <a:r>
              <a:rPr lang="en-AU" sz="1200" dirty="0"/>
              <a:t>and </a:t>
            </a:r>
            <a:r>
              <a:rPr lang="en-AU" sz="1200" dirty="0" smtClean="0"/>
              <a:t>reflecting </a:t>
            </a:r>
            <a:r>
              <a:rPr lang="en-AU" sz="1200" dirty="0"/>
              <a:t>on </a:t>
            </a:r>
            <a:r>
              <a:rPr lang="en-AU" sz="1200" dirty="0" smtClean="0"/>
              <a:t>supervision practice</a:t>
            </a:r>
            <a:endParaRPr lang="en-AU" sz="1200" dirty="0"/>
          </a:p>
          <a:p>
            <a:pPr marL="0" indent="0">
              <a:buNone/>
            </a:pPr>
            <a:r>
              <a:rPr lang="en-AU" sz="1200" dirty="0" smtClean="0"/>
              <a:t>Facilitating reflection </a:t>
            </a:r>
            <a:r>
              <a:rPr lang="en-AU" sz="1200" dirty="0"/>
              <a:t>on </a:t>
            </a:r>
            <a:r>
              <a:rPr lang="en-AU" sz="1200" dirty="0" smtClean="0"/>
              <a:t>case management practice </a:t>
            </a:r>
            <a:endParaRPr lang="en-AU" sz="1200" dirty="0">
              <a:solidFill>
                <a:srgbClr val="04617B"/>
              </a:solidFill>
            </a:endParaRPr>
          </a:p>
          <a:p>
            <a:pPr marL="0" indent="0">
              <a:buNone/>
            </a:pPr>
            <a:r>
              <a:rPr lang="en-AU" sz="1200" dirty="0"/>
              <a:t>Giving </a:t>
            </a:r>
            <a:r>
              <a:rPr lang="en-AU" sz="1200" dirty="0" smtClean="0"/>
              <a:t>constructive feedback</a:t>
            </a:r>
            <a:endParaRPr lang="en-AU" sz="1200" dirty="0"/>
          </a:p>
          <a:p>
            <a:pPr marL="0" indent="0">
              <a:buNone/>
            </a:pPr>
            <a:endParaRPr lang="en-AU" sz="1400" dirty="0"/>
          </a:p>
          <a:p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sz="1200" dirty="0" smtClean="0"/>
              <a:t>Recap</a:t>
            </a:r>
          </a:p>
          <a:p>
            <a:pPr marL="0" indent="0">
              <a:buNone/>
            </a:pPr>
            <a:r>
              <a:rPr lang="en-AU" sz="1200" dirty="0"/>
              <a:t>Facilitating </a:t>
            </a:r>
            <a:r>
              <a:rPr lang="en-AU" sz="1200" dirty="0" smtClean="0"/>
              <a:t>reflection </a:t>
            </a:r>
            <a:r>
              <a:rPr lang="en-AU" sz="1200" dirty="0"/>
              <a:t>by </a:t>
            </a:r>
            <a:r>
              <a:rPr lang="en-AU" sz="1200" dirty="0" smtClean="0"/>
              <a:t>asking questions</a:t>
            </a:r>
          </a:p>
          <a:p>
            <a:pPr marL="0" indent="0">
              <a:buNone/>
            </a:pPr>
            <a:r>
              <a:rPr lang="en-AU" sz="1200" b="1" i="1" dirty="0">
                <a:solidFill>
                  <a:srgbClr val="04617B"/>
                </a:solidFill>
              </a:rPr>
              <a:t>Morning </a:t>
            </a:r>
            <a:r>
              <a:rPr lang="en-AU" sz="1200" b="1" i="1" dirty="0" smtClean="0">
                <a:solidFill>
                  <a:srgbClr val="04617B"/>
                </a:solidFill>
              </a:rPr>
              <a:t>Tea</a:t>
            </a:r>
            <a:endParaRPr lang="en-AU" sz="1200" dirty="0"/>
          </a:p>
          <a:p>
            <a:pPr marL="0" indent="0">
              <a:buNone/>
            </a:pPr>
            <a:r>
              <a:rPr lang="en-AU" sz="1200" dirty="0"/>
              <a:t>Facilitating reflection by asking </a:t>
            </a:r>
            <a:r>
              <a:rPr lang="en-AU" sz="1200" dirty="0" smtClean="0"/>
              <a:t>questions – continued</a:t>
            </a:r>
          </a:p>
          <a:p>
            <a:pPr marL="0" indent="0">
              <a:buNone/>
            </a:pPr>
            <a:r>
              <a:rPr lang="en-AU" sz="1200" dirty="0"/>
              <a:t>Supporting evidence based decision </a:t>
            </a:r>
            <a:r>
              <a:rPr lang="en-AU" sz="1200" dirty="0" smtClean="0"/>
              <a:t>making</a:t>
            </a:r>
            <a:endParaRPr lang="en-AU" sz="1200" dirty="0"/>
          </a:p>
          <a:p>
            <a:pPr marL="0" indent="0">
              <a:buNone/>
            </a:pPr>
            <a:r>
              <a:rPr lang="en-AU" sz="1200" dirty="0"/>
              <a:t>Responding to work issues, problem solving and enhance practice/</a:t>
            </a:r>
            <a:r>
              <a:rPr lang="en-AU" sz="1200" dirty="0" smtClean="0"/>
              <a:t>performance</a:t>
            </a:r>
            <a:endParaRPr lang="en-AU" sz="1200" dirty="0"/>
          </a:p>
          <a:p>
            <a:pPr marL="0" indent="0">
              <a:buNone/>
            </a:pPr>
            <a:r>
              <a:rPr lang="en-AU" sz="1200" b="1" i="1" dirty="0" smtClean="0">
                <a:solidFill>
                  <a:srgbClr val="04617B"/>
                </a:solidFill>
              </a:rPr>
              <a:t>Lunch</a:t>
            </a:r>
            <a:endParaRPr lang="en-AU" sz="1200" dirty="0">
              <a:solidFill>
                <a:srgbClr val="04617B"/>
              </a:solidFill>
            </a:endParaRPr>
          </a:p>
          <a:p>
            <a:pPr marL="0" indent="0">
              <a:buNone/>
            </a:pPr>
            <a:r>
              <a:rPr lang="en-AU" sz="1200" dirty="0"/>
              <a:t>Responding to work issues, problem solving and enhance practice/performance </a:t>
            </a:r>
            <a:r>
              <a:rPr lang="en-AU" sz="1100" dirty="0"/>
              <a:t>– </a:t>
            </a:r>
            <a:r>
              <a:rPr lang="en-AU" sz="1100" dirty="0" smtClean="0"/>
              <a:t>continued</a:t>
            </a:r>
            <a:endParaRPr lang="en-AU" sz="1100" dirty="0"/>
          </a:p>
          <a:p>
            <a:pPr marL="0" indent="0">
              <a:buNone/>
            </a:pPr>
            <a:r>
              <a:rPr lang="en-AU" sz="1200" dirty="0"/>
              <a:t>Group or team </a:t>
            </a:r>
            <a:r>
              <a:rPr lang="en-AU" sz="1200" dirty="0" smtClean="0"/>
              <a:t>supervision</a:t>
            </a:r>
            <a:endParaRPr lang="en-AU" sz="1200" dirty="0"/>
          </a:p>
          <a:p>
            <a:pPr marL="0" indent="0">
              <a:buNone/>
            </a:pPr>
            <a:r>
              <a:rPr lang="en-AU" sz="1200" b="1" i="1" dirty="0" smtClean="0">
                <a:solidFill>
                  <a:schemeClr val="tx2"/>
                </a:solidFill>
              </a:rPr>
              <a:t>Afternoon Tea</a:t>
            </a:r>
            <a:endParaRPr lang="en-AU" sz="12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AU" sz="1200" dirty="0"/>
              <a:t>Group or team supervision </a:t>
            </a:r>
            <a:r>
              <a:rPr lang="en-AU" sz="1100" dirty="0" smtClean="0"/>
              <a:t>– continued</a:t>
            </a:r>
            <a:endParaRPr lang="en-AU" sz="1100" dirty="0"/>
          </a:p>
          <a:p>
            <a:pPr marL="0" indent="0">
              <a:buNone/>
            </a:pPr>
            <a:r>
              <a:rPr lang="en-AU" sz="1200" dirty="0"/>
              <a:t>Your case management supervision practice</a:t>
            </a:r>
          </a:p>
          <a:p>
            <a:pPr marL="0" indent="0">
              <a:buNone/>
            </a:pPr>
            <a:r>
              <a:rPr lang="en-AU" sz="1200" dirty="0" smtClean="0"/>
              <a:t>Review </a:t>
            </a:r>
            <a:r>
              <a:rPr lang="en-AU" sz="1200" dirty="0"/>
              <a:t>and evaluations</a:t>
            </a:r>
          </a:p>
          <a:p>
            <a:pPr marL="0" indent="0">
              <a:buNone/>
            </a:pPr>
            <a:endParaRPr lang="en-AU" sz="1200" dirty="0"/>
          </a:p>
        </p:txBody>
      </p:sp>
    </p:spTree>
    <p:extLst>
      <p:ext uri="{BB962C8B-B14F-4D97-AF65-F5344CB8AC3E}">
        <p14:creationId xmlns:p14="http://schemas.microsoft.com/office/powerpoint/2010/main" val="19423459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Why </a:t>
            </a:r>
            <a:r>
              <a:rPr lang="en-US" dirty="0"/>
              <a:t>Case Management </a:t>
            </a:r>
            <a:r>
              <a:rPr lang="en-US" dirty="0" smtClean="0"/>
              <a:t>Supervision is Important </a:t>
            </a:r>
            <a:endParaRPr lang="en-US" dirty="0"/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131138949"/>
              </p:ext>
            </p:extLst>
          </p:nvPr>
        </p:nvGraphicFramePr>
        <p:xfrm>
          <a:off x="457200" y="1920085"/>
          <a:ext cx="4038600" cy="4434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Content Placeholder 1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445066630"/>
              </p:ext>
            </p:extLst>
          </p:nvPr>
        </p:nvGraphicFramePr>
        <p:xfrm>
          <a:off x="4648200" y="1920085"/>
          <a:ext cx="4038600" cy="4434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057400" y="6525344"/>
            <a:ext cx="186652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prstClr val="black"/>
                </a:solidFill>
                <a:latin typeface="Constantia"/>
              </a:rPr>
              <a:t>Anderson &amp;</a:t>
            </a:r>
            <a:r>
              <a:rPr lang="en-US" sz="1000" dirty="0" smtClean="0">
                <a:solidFill>
                  <a:prstClr val="black"/>
                </a:solidFill>
                <a:latin typeface="Constantia"/>
              </a:rPr>
              <a:t> </a:t>
            </a:r>
            <a:r>
              <a:rPr lang="en-US" sz="1000" dirty="0">
                <a:solidFill>
                  <a:prstClr val="black"/>
                </a:solidFill>
                <a:latin typeface="Constantia"/>
              </a:rPr>
              <a:t>Munchel, 2005</a:t>
            </a:r>
          </a:p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53100" y="6515100"/>
            <a:ext cx="31242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00" dirty="0" smtClean="0">
                <a:solidFill>
                  <a:prstClr val="black"/>
                </a:solidFill>
                <a:latin typeface="Constantia"/>
              </a:rPr>
              <a:t>Adapted from </a:t>
            </a:r>
            <a:r>
              <a:rPr lang="en-US" sz="1000" dirty="0">
                <a:solidFill>
                  <a:prstClr val="black"/>
                </a:solidFill>
                <a:latin typeface="Constantia"/>
              </a:rPr>
              <a:t>Community </a:t>
            </a:r>
            <a:r>
              <a:rPr lang="en-US" sz="1000" dirty="0" smtClean="0">
                <a:solidFill>
                  <a:prstClr val="black"/>
                </a:solidFill>
                <a:latin typeface="Constantia"/>
              </a:rPr>
              <a:t>Activators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170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  <p:bldGraphic spid="12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200" dirty="0"/>
              <a:t> </a:t>
            </a:r>
            <a:r>
              <a:rPr lang="en-AU" sz="4000" dirty="0">
                <a:latin typeface="Calibri" charset="0"/>
                <a:ea typeface="ＭＳ Ｐゴシック" charset="0"/>
                <a:cs typeface="ＭＳ Ｐゴシック" charset="0"/>
              </a:rPr>
              <a:t>An Overview of  Case Management </a:t>
            </a:r>
            <a:r>
              <a:rPr lang="en-AU" sz="2800" dirty="0">
                <a:latin typeface="Calibri" charset="0"/>
                <a:ea typeface="ＭＳ Ｐゴシック" charset="0"/>
                <a:cs typeface="ＭＳ Ｐゴシック" charset="0"/>
              </a:rPr>
              <a:t>A Case Management ‘Journey’: Elements of Case </a:t>
            </a:r>
            <a:r>
              <a:rPr lang="en-AU" sz="2800" dirty="0" smtClean="0">
                <a:latin typeface="Calibri" charset="0"/>
                <a:ea typeface="ＭＳ Ｐゴシック" charset="0"/>
                <a:cs typeface="ＭＳ Ｐゴシック" charset="0"/>
              </a:rPr>
              <a:t>Management</a:t>
            </a:r>
            <a:endParaRPr lang="en-AU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9936958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995936" y="6597352"/>
            <a:ext cx="514806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en-AU" sz="1000" dirty="0">
                <a:solidFill>
                  <a:prstClr val="black"/>
                </a:solidFill>
                <a:latin typeface="Constantia"/>
                <a:ea typeface="ＭＳ Ｐゴシック" charset="0"/>
                <a:cs typeface="Constantia"/>
              </a:rPr>
              <a:t>Adapted from </a:t>
            </a:r>
            <a:r>
              <a:rPr lang="en-AU" sz="1000" dirty="0" err="1">
                <a:solidFill>
                  <a:prstClr val="black"/>
                </a:solidFill>
                <a:latin typeface="Constantia"/>
                <a:ea typeface="ＭＳ Ｐゴシック" charset="0"/>
                <a:cs typeface="Constantia"/>
              </a:rPr>
              <a:t>Raiff</a:t>
            </a:r>
            <a:r>
              <a:rPr lang="en-AU" sz="1000" dirty="0">
                <a:solidFill>
                  <a:prstClr val="black"/>
                </a:solidFill>
                <a:latin typeface="Constantia"/>
                <a:ea typeface="ＭＳ Ｐゴシック" charset="0"/>
                <a:cs typeface="Constantia"/>
              </a:rPr>
              <a:t> &amp; Shore, 1993, Moore, Randall &amp; Barton, 2009 and Families ACT, 2013</a:t>
            </a:r>
          </a:p>
          <a:p>
            <a:pPr eaLnBrk="1" hangingPunct="1"/>
            <a:r>
              <a:rPr lang="en-AU" b="1" dirty="0">
                <a:solidFill>
                  <a:prstClr val="black"/>
                </a:solidFill>
                <a:latin typeface="Times New Roman" charset="0"/>
                <a:ea typeface="ＭＳ Ｐゴシック" charset="0"/>
                <a:cs typeface="ＭＳ Ｐゴシック" charset="0"/>
              </a:rPr>
              <a:t/>
            </a:r>
            <a:br>
              <a:rPr lang="en-AU" b="1" dirty="0">
                <a:solidFill>
                  <a:prstClr val="black"/>
                </a:solidFill>
                <a:latin typeface="Times New Roman" charset="0"/>
                <a:ea typeface="ＭＳ Ｐゴシック" charset="0"/>
                <a:cs typeface="ＭＳ Ｐゴシック" charset="0"/>
              </a:rPr>
            </a:br>
            <a:endParaRPr lang="en-AU" dirty="0">
              <a:solidFill>
                <a:prstClr val="black"/>
              </a:solidFill>
              <a:latin typeface="Times New Roman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39137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4400" dirty="0">
                <a:latin typeface="Calibri" charset="0"/>
                <a:ea typeface="ＭＳ Ｐゴシック" charset="0"/>
                <a:cs typeface="ＭＳ Ｐゴシック" charset="0"/>
              </a:rPr>
              <a:t>An Overview of  Case </a:t>
            </a:r>
            <a:r>
              <a:rPr lang="en-AU" sz="4400" dirty="0" smtClean="0">
                <a:latin typeface="Calibri" charset="0"/>
                <a:ea typeface="ＭＳ Ｐゴシック" charset="0"/>
                <a:cs typeface="ＭＳ Ｐゴシック" charset="0"/>
              </a:rPr>
              <a:t>Management: </a:t>
            </a:r>
            <a:r>
              <a:rPr lang="en-AU" sz="3200" dirty="0" smtClean="0"/>
              <a:t>Approaches </a:t>
            </a:r>
            <a:r>
              <a:rPr lang="en-AU" sz="3200" dirty="0"/>
              <a:t>to Case </a:t>
            </a:r>
            <a:r>
              <a:rPr lang="en-AU" sz="3200" dirty="0" smtClean="0"/>
              <a:t>Management</a:t>
            </a:r>
            <a:endParaRPr lang="en-AU" sz="3200" dirty="0"/>
          </a:p>
        </p:txBody>
      </p:sp>
      <p:pic>
        <p:nvPicPr>
          <p:cNvPr id="5" name="Content Placeholder 4" descr="Macintosh HD:Users:affirm:Desktop:LC II Backup files:Claris File:Case Management:Folders:Drug/Alcohol:App 2.pdf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2438" r="-22438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351570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09600" y="908720"/>
            <a:ext cx="2209800" cy="4099385"/>
          </a:xfrm>
        </p:spPr>
        <p:txBody>
          <a:bodyPr/>
          <a:lstStyle/>
          <a:p>
            <a:r>
              <a:rPr lang="en-AU" sz="2000" dirty="0" smtClean="0"/>
              <a:t>What </a:t>
            </a:r>
            <a:r>
              <a:rPr lang="en-AU" sz="2000" dirty="0" smtClean="0">
                <a:solidFill>
                  <a:schemeClr val="tx2"/>
                </a:solidFill>
              </a:rPr>
              <a:t>model </a:t>
            </a:r>
            <a:r>
              <a:rPr lang="en-AU" sz="2000" dirty="0" smtClean="0"/>
              <a:t>of supervision do you use in your service/program? – </a:t>
            </a:r>
            <a:r>
              <a:rPr lang="en-AU" sz="1600" dirty="0" smtClean="0"/>
              <a:t>What do you say case management involves?</a:t>
            </a:r>
          </a:p>
          <a:p>
            <a:endParaRPr lang="en-AU" sz="800" dirty="0" smtClean="0"/>
          </a:p>
          <a:p>
            <a:r>
              <a:rPr lang="en-AU" sz="2000" dirty="0" smtClean="0"/>
              <a:t>What is </a:t>
            </a:r>
            <a:r>
              <a:rPr lang="en-AU" sz="2000" dirty="0"/>
              <a:t>your </a:t>
            </a:r>
            <a:r>
              <a:rPr lang="en-AU" sz="2000" dirty="0" smtClean="0"/>
              <a:t>service’s/program’s </a:t>
            </a:r>
            <a:r>
              <a:rPr lang="en-AU" sz="2000" dirty="0" smtClean="0">
                <a:solidFill>
                  <a:srgbClr val="04617B"/>
                </a:solidFill>
              </a:rPr>
              <a:t>approach</a:t>
            </a:r>
            <a:r>
              <a:rPr lang="en-AU" sz="2000" dirty="0" smtClean="0"/>
              <a:t> to case management? </a:t>
            </a:r>
            <a:r>
              <a:rPr lang="en-AU" sz="1600" dirty="0" smtClean="0"/>
              <a:t>Such as strength based, trauma informed</a:t>
            </a:r>
          </a:p>
          <a:p>
            <a:endParaRPr lang="en-AU" sz="2000" dirty="0"/>
          </a:p>
        </p:txBody>
      </p:sp>
      <p:pic>
        <p:nvPicPr>
          <p:cNvPr id="6" name="Picture Placeholder 5" descr="Screen Shot 2018-03-08 at 8.56.34 PM.png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4334" b="-2433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1753661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2828068"/>
          </a:xfrm>
        </p:spPr>
        <p:txBody>
          <a:bodyPr/>
          <a:lstStyle/>
          <a:p>
            <a:r>
              <a:rPr lang="en-AU" sz="2400" dirty="0"/>
              <a:t>Case Management Supervision as a Management, Development and Support </a:t>
            </a:r>
            <a:r>
              <a:rPr lang="en-AU" sz="2400" dirty="0" smtClean="0"/>
              <a:t>Process</a:t>
            </a:r>
            <a:endParaRPr lang="en-AU" sz="2400" dirty="0"/>
          </a:p>
        </p:txBody>
      </p:sp>
      <p:pic>
        <p:nvPicPr>
          <p:cNvPr id="7" name="Picture Placeholder 6" descr="shutterstock_306934229.eps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721" r="-872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3242453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Case Management</a:t>
            </a:r>
            <a:r>
              <a:rPr lang="en-US" sz="3200" dirty="0"/>
              <a:t> </a:t>
            </a:r>
            <a:r>
              <a:rPr lang="en-US" sz="3200" dirty="0" smtClean="0"/>
              <a:t>Supervision as a Management, Development </a:t>
            </a:r>
            <a:r>
              <a:rPr lang="en-US" sz="3200" dirty="0"/>
              <a:t>and Support </a:t>
            </a:r>
            <a:r>
              <a:rPr lang="en-US" sz="3200" dirty="0" smtClean="0"/>
              <a:t>Process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charset="2"/>
              <a:buNone/>
            </a:pPr>
            <a:endParaRPr lang="en-US" sz="2800" dirty="0" smtClean="0"/>
          </a:p>
          <a:p>
            <a:pPr>
              <a:buFont typeface="Wingdings" charset="2"/>
              <a:buNone/>
            </a:pPr>
            <a:endParaRPr lang="en-US" sz="1200" dirty="0" smtClean="0"/>
          </a:p>
          <a:p>
            <a:pPr>
              <a:buFont typeface="Wingdings" charset="2"/>
              <a:buNone/>
            </a:pPr>
            <a:r>
              <a:rPr lang="en-US" dirty="0" smtClean="0"/>
              <a:t> </a:t>
            </a:r>
            <a:endParaRPr lang="en-US" sz="1600" dirty="0" smtClean="0"/>
          </a:p>
          <a:p>
            <a:pPr>
              <a:buFont typeface="Wingdings" charset="2"/>
              <a:buNone/>
            </a:pPr>
            <a:endParaRPr lang="en-US" dirty="0" smtClean="0"/>
          </a:p>
          <a:p>
            <a:pPr>
              <a:buFont typeface="Wingdings" charset="2"/>
              <a:buNone/>
            </a:pPr>
            <a:endParaRPr lang="en-US" dirty="0" smtClean="0"/>
          </a:p>
          <a:p>
            <a:endParaRPr lang="en-US" dirty="0"/>
          </a:p>
        </p:txBody>
      </p:sp>
      <p:graphicFrame>
        <p:nvGraphicFramePr>
          <p:cNvPr id="6" name="D 2"/>
          <p:cNvGraphicFramePr/>
          <p:nvPr>
            <p:extLst>
              <p:ext uri="{D42A27DB-BD31-4B8C-83A1-F6EECF244321}">
                <p14:modId xmlns:p14="http://schemas.microsoft.com/office/powerpoint/2010/main" val="2528033075"/>
              </p:ext>
            </p:extLst>
          </p:nvPr>
        </p:nvGraphicFramePr>
        <p:xfrm>
          <a:off x="635000" y="2316480"/>
          <a:ext cx="7366000" cy="3652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1852414"/>
              </p:ext>
            </p:extLst>
          </p:nvPr>
        </p:nvGraphicFramePr>
        <p:xfrm>
          <a:off x="457200" y="1052737"/>
          <a:ext cx="8229600" cy="5271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177584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200" dirty="0"/>
              <a:t>Establishing a Collaborative Supervisory Relationship and Getting Started </a:t>
            </a:r>
            <a:r>
              <a:rPr lang="en-AU" sz="2800" dirty="0"/>
              <a:t>(Restarted</a:t>
            </a:r>
            <a:r>
              <a:rPr lang="en-AU" sz="3200" dirty="0"/>
              <a:t>) in Supervision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3179158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732944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AU" sz="2800" dirty="0" smtClean="0">
                <a:solidFill>
                  <a:srgbClr val="04617B"/>
                </a:solidFill>
              </a:rPr>
              <a:t>Engaging case managers in supervision</a:t>
            </a:r>
            <a:endParaRPr lang="en-AU" sz="2800" dirty="0">
              <a:solidFill>
                <a:srgbClr val="04617B"/>
              </a:solidFill>
            </a:endParaRPr>
          </a:p>
        </p:txBody>
      </p:sp>
      <p:pic>
        <p:nvPicPr>
          <p:cNvPr id="7" name="Content Placeholder 5" descr="Depositphotos_10914945_s-2015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1" r="206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1937295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dirty="0">
                <a:ea typeface="ＭＳ Ｐゴシック" charset="0"/>
                <a:cs typeface="ＭＳ Ｐゴシック" charset="0"/>
              </a:rPr>
              <a:t>Engaging Staff in Supervision</a:t>
            </a:r>
          </a:p>
        </p:txBody>
      </p:sp>
      <p:sp>
        <p:nvSpPr>
          <p:cNvPr id="37891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2878667" cy="4434840"/>
          </a:xfrm>
        </p:spPr>
        <p:txBody>
          <a:bodyPr/>
          <a:lstStyle/>
          <a:p>
            <a:pPr>
              <a:buFont typeface="Wingdings" charset="0"/>
              <a:buNone/>
            </a:pPr>
            <a:r>
              <a:rPr lang="en-US" sz="2400" i="1" dirty="0">
                <a:solidFill>
                  <a:schemeClr val="accent1"/>
                </a:solidFill>
                <a:latin typeface="Ayuthaya"/>
                <a:ea typeface="ＭＳ Ｐゴシック" charset="0"/>
                <a:cs typeface="Ayuthaya"/>
              </a:rPr>
              <a:t>Developing a </a:t>
            </a:r>
            <a:endParaRPr lang="en-US" sz="2400" i="1" dirty="0" smtClean="0">
              <a:solidFill>
                <a:schemeClr val="accent1"/>
              </a:solidFill>
              <a:latin typeface="Ayuthaya"/>
              <a:ea typeface="ＭＳ Ｐゴシック" charset="0"/>
              <a:cs typeface="Ayuthaya"/>
            </a:endParaRPr>
          </a:p>
          <a:p>
            <a:pPr>
              <a:buFont typeface="Wingdings" charset="0"/>
              <a:buNone/>
            </a:pPr>
            <a:r>
              <a:rPr lang="en-US" sz="2400" i="1" dirty="0" smtClean="0">
                <a:solidFill>
                  <a:schemeClr val="accent1"/>
                </a:solidFill>
                <a:latin typeface="Ayuthaya"/>
                <a:ea typeface="ＭＳ Ｐゴシック" charset="0"/>
                <a:cs typeface="Ayuthaya"/>
              </a:rPr>
              <a:t>positive </a:t>
            </a:r>
            <a:endParaRPr lang="en-US" sz="2400" i="1" dirty="0">
              <a:solidFill>
                <a:schemeClr val="accent1"/>
              </a:solidFill>
              <a:latin typeface="Ayuthaya"/>
              <a:ea typeface="ＭＳ Ｐゴシック" charset="0"/>
              <a:cs typeface="Ayuthaya"/>
            </a:endParaRPr>
          </a:p>
          <a:p>
            <a:pPr>
              <a:buFont typeface="Wingdings" charset="0"/>
              <a:buNone/>
            </a:pPr>
            <a:r>
              <a:rPr lang="en-US" sz="2400" i="1" dirty="0">
                <a:solidFill>
                  <a:schemeClr val="accent1"/>
                </a:solidFill>
                <a:latin typeface="Ayuthaya"/>
                <a:ea typeface="ＭＳ Ｐゴシック" charset="0"/>
                <a:cs typeface="Ayuthaya"/>
              </a:rPr>
              <a:t>and trusting </a:t>
            </a:r>
            <a:endParaRPr lang="en-US" sz="2400" i="1" dirty="0" smtClean="0">
              <a:solidFill>
                <a:schemeClr val="accent1"/>
              </a:solidFill>
              <a:latin typeface="Ayuthaya"/>
              <a:ea typeface="ＭＳ Ｐゴシック" charset="0"/>
              <a:cs typeface="Ayuthaya"/>
            </a:endParaRPr>
          </a:p>
          <a:p>
            <a:pPr>
              <a:buFont typeface="Wingdings" charset="0"/>
              <a:buNone/>
            </a:pPr>
            <a:r>
              <a:rPr lang="en-US" sz="2400" i="1" dirty="0" smtClean="0">
                <a:solidFill>
                  <a:schemeClr val="accent1"/>
                </a:solidFill>
                <a:latin typeface="Ayuthaya"/>
                <a:ea typeface="ＭＳ Ｐゴシック" charset="0"/>
                <a:cs typeface="Ayuthaya"/>
              </a:rPr>
              <a:t>relationship </a:t>
            </a:r>
            <a:endParaRPr lang="en-US" sz="2400" i="1" dirty="0">
              <a:solidFill>
                <a:schemeClr val="accent1"/>
              </a:solidFill>
              <a:latin typeface="Ayuthaya"/>
              <a:ea typeface="ＭＳ Ｐゴシック" charset="0"/>
              <a:cs typeface="Ayuthaya"/>
            </a:endParaRPr>
          </a:p>
          <a:p>
            <a:pPr>
              <a:buFont typeface="Wingdings" charset="0"/>
              <a:buNone/>
            </a:pPr>
            <a:r>
              <a:rPr lang="en-US" sz="2400" i="1" dirty="0">
                <a:solidFill>
                  <a:schemeClr val="accent1"/>
                </a:solidFill>
                <a:latin typeface="Ayuthaya"/>
                <a:ea typeface="ＭＳ Ｐゴシック" charset="0"/>
                <a:cs typeface="Ayuthaya"/>
              </a:rPr>
              <a:t>based </a:t>
            </a:r>
            <a:r>
              <a:rPr lang="en-US" sz="2400" i="1" dirty="0" smtClean="0">
                <a:solidFill>
                  <a:schemeClr val="accent1"/>
                </a:solidFill>
                <a:latin typeface="Ayuthaya"/>
                <a:ea typeface="ＭＳ Ｐゴシック" charset="0"/>
                <a:cs typeface="Ayuthaya"/>
              </a:rPr>
              <a:t>on</a:t>
            </a:r>
          </a:p>
          <a:p>
            <a:pPr>
              <a:buFont typeface="Wingdings" charset="0"/>
              <a:buNone/>
            </a:pPr>
            <a:r>
              <a:rPr lang="en-US" sz="2400" i="1" dirty="0">
                <a:solidFill>
                  <a:schemeClr val="accent1"/>
                </a:solidFill>
                <a:latin typeface="Ayuthaya"/>
                <a:ea typeface="ＭＳ Ｐゴシック" charset="0"/>
                <a:cs typeface="Ayuthaya"/>
              </a:rPr>
              <a:t>m</a:t>
            </a:r>
            <a:r>
              <a:rPr lang="en-US" sz="2400" i="1" dirty="0" smtClean="0">
                <a:solidFill>
                  <a:schemeClr val="accent1"/>
                </a:solidFill>
                <a:latin typeface="Ayuthaya"/>
                <a:ea typeface="ＭＳ Ｐゴシック" charset="0"/>
                <a:cs typeface="Ayuthaya"/>
              </a:rPr>
              <a:t>utual respect</a:t>
            </a:r>
            <a:endParaRPr lang="en-US" sz="2400" i="1" dirty="0">
              <a:solidFill>
                <a:schemeClr val="accent1"/>
              </a:solidFill>
              <a:latin typeface="Ayuthaya"/>
              <a:ea typeface="ＭＳ Ｐゴシック" charset="0"/>
              <a:cs typeface="Ayuthaya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531581263"/>
              </p:ext>
            </p:extLst>
          </p:nvPr>
        </p:nvGraphicFramePr>
        <p:xfrm>
          <a:off x="3522133" y="1920875"/>
          <a:ext cx="5164667" cy="4433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838200"/>
            <a:ext cx="8250238" cy="990600"/>
          </a:xfrm>
        </p:spPr>
        <p:txBody>
          <a:bodyPr/>
          <a:lstStyle/>
          <a:p>
            <a:pPr eaLnBrk="1" hangingPunct="1"/>
            <a:r>
              <a:rPr lang="en-AU" sz="4000" dirty="0"/>
              <a:t>Developing a Case Management Supervision </a:t>
            </a:r>
            <a:r>
              <a:rPr lang="en-AU" sz="4000" dirty="0" smtClean="0"/>
              <a:t>Agreement</a:t>
            </a:r>
            <a:endParaRPr lang="en-US" sz="3200" dirty="0">
              <a:ea typeface="ＭＳ Ｐゴシック" charset="0"/>
              <a:cs typeface="ＭＳ Ｐゴシック" charset="0"/>
            </a:endParaRPr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838200" y="2057400"/>
            <a:ext cx="4154488" cy="4075113"/>
          </a:xfrm>
        </p:spPr>
        <p:txBody>
          <a:bodyPr>
            <a:normAutofit fontScale="92500" lnSpcReduction="10000"/>
          </a:bodyPr>
          <a:lstStyle/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" charset="2"/>
              <a:buNone/>
              <a:defRPr/>
            </a:pPr>
            <a:r>
              <a:rPr lang="en-US" dirty="0" smtClean="0">
                <a:solidFill>
                  <a:schemeClr val="tx2"/>
                </a:solidFill>
              </a:rPr>
              <a:t>A Supervision Agreement: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" charset="2"/>
              <a:buNone/>
              <a:defRPr/>
            </a:pPr>
            <a:r>
              <a:rPr lang="en-US" dirty="0" smtClean="0"/>
              <a:t>…</a:t>
            </a:r>
            <a:r>
              <a:rPr lang="en-US" dirty="0"/>
              <a:t>a clear statement 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" charset="2"/>
              <a:buNone/>
              <a:defRPr/>
            </a:pPr>
            <a:r>
              <a:rPr lang="en-US" dirty="0"/>
              <a:t>made by both the 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" charset="2"/>
              <a:buNone/>
              <a:defRPr/>
            </a:pPr>
            <a:r>
              <a:rPr lang="en-US" dirty="0"/>
              <a:t>supervisor and the 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" charset="2"/>
              <a:buNone/>
              <a:defRPr/>
            </a:pPr>
            <a:r>
              <a:rPr lang="en-US" dirty="0"/>
              <a:t>worker at the beginning 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" charset="2"/>
              <a:buNone/>
              <a:defRPr/>
            </a:pPr>
            <a:r>
              <a:rPr lang="en-US" dirty="0"/>
              <a:t>of the supervision 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" charset="2"/>
              <a:buNone/>
              <a:defRPr/>
            </a:pPr>
            <a:r>
              <a:rPr lang="en-US" dirty="0"/>
              <a:t>process, following clear 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" charset="2"/>
              <a:buNone/>
              <a:defRPr/>
            </a:pPr>
            <a:r>
              <a:rPr lang="en-US" dirty="0"/>
              <a:t>guidelines from the 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" charset="2"/>
              <a:buNone/>
              <a:defRPr/>
            </a:pPr>
            <a:r>
              <a:rPr lang="en-US" dirty="0"/>
              <a:t>organisation about the 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" charset="2"/>
              <a:buNone/>
              <a:defRPr/>
            </a:pPr>
            <a:r>
              <a:rPr lang="en-US" dirty="0"/>
              <a:t>purpose of supervision.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" charset="2"/>
              <a:buNone/>
              <a:defRPr/>
            </a:pPr>
            <a:endParaRPr lang="en-US" sz="800" dirty="0"/>
          </a:p>
          <a:p>
            <a:pPr marL="274320" indent="-274320" algn="r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" charset="2"/>
              <a:buNone/>
              <a:defRPr/>
            </a:pPr>
            <a:r>
              <a:rPr lang="en-US" sz="1000" dirty="0"/>
              <a:t>Adapted from Morrison, 1993</a:t>
            </a:r>
          </a:p>
        </p:txBody>
      </p:sp>
      <p:pic>
        <p:nvPicPr>
          <p:cNvPr id="39940" name="ClipArt Placeholder 5"/>
          <p:cNvPicPr>
            <a:picLocks noGrp="1" noChangeAspect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2989" b="-22989"/>
          <a:stretch>
            <a:fillRect/>
          </a:stretch>
        </p:blipFill>
        <p:spPr/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87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"/>
                                        <p:tgtEl>
                                          <p:spTgt spid="870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"/>
                                        <p:tgtEl>
                                          <p:spTgt spid="870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500"/>
                                        <p:tgtEl>
                                          <p:spTgt spid="870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500"/>
                                        <p:tgtEl>
                                          <p:spTgt spid="870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2" dur="500"/>
                                        <p:tgtEl>
                                          <p:spTgt spid="870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500"/>
                                        <p:tgtEl>
                                          <p:spTgt spid="870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400" dirty="0" smtClean="0">
                <a:ea typeface="ＭＳ Ｐゴシック" charset="0"/>
                <a:cs typeface="ＭＳ Ｐゴシック" charset="0"/>
              </a:rPr>
              <a:t>A Supervision Agreement can include</a:t>
            </a:r>
            <a:r>
              <a:rPr lang="en-US" sz="4400" dirty="0">
                <a:ea typeface="ＭＳ Ｐゴシック" charset="0"/>
                <a:cs typeface="ＭＳ Ｐゴシック" charset="0"/>
              </a:rPr>
              <a:t>:</a:t>
            </a:r>
          </a:p>
        </p:txBody>
      </p:sp>
      <p:sp>
        <p:nvSpPr>
          <p:cNvPr id="34819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400" dirty="0">
                <a:solidFill>
                  <a:schemeClr val="tx2"/>
                </a:solidFill>
                <a:ea typeface="ＭＳ Ｐゴシック" charset="0"/>
                <a:cs typeface="ＭＳ Ｐゴシック" charset="0"/>
              </a:rPr>
              <a:t>Expectations</a:t>
            </a:r>
            <a:r>
              <a:rPr lang="en-US" sz="2400" dirty="0">
                <a:ea typeface="ＭＳ Ｐゴシック" charset="0"/>
                <a:cs typeface="ＭＳ Ｐゴシック" charset="0"/>
              </a:rPr>
              <a:t>, </a:t>
            </a:r>
            <a:r>
              <a:rPr lang="en-US" sz="2400" dirty="0">
                <a:solidFill>
                  <a:srgbClr val="04617B"/>
                </a:solidFill>
                <a:ea typeface="ＭＳ Ｐゴシック" charset="0"/>
                <a:cs typeface="ＭＳ Ｐゴシック" charset="0"/>
              </a:rPr>
              <a:t>roles</a:t>
            </a:r>
            <a:r>
              <a:rPr lang="en-US" sz="2400" b="1" dirty="0"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>
                <a:ea typeface="ＭＳ Ｐゴシック" charset="0"/>
                <a:cs typeface="ＭＳ Ｐゴシック" charset="0"/>
              </a:rPr>
              <a:t>and</a:t>
            </a:r>
            <a:r>
              <a:rPr lang="en-US" sz="2400" b="1" dirty="0"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>
                <a:solidFill>
                  <a:srgbClr val="04617B"/>
                </a:solidFill>
                <a:ea typeface="ＭＳ Ｐゴシック" charset="0"/>
                <a:cs typeface="ＭＳ Ｐゴシック" charset="0"/>
              </a:rPr>
              <a:t>responsibilities</a:t>
            </a:r>
            <a:r>
              <a:rPr lang="en-US" sz="2400" dirty="0">
                <a:ea typeface="ＭＳ Ｐゴシック" charset="0"/>
                <a:cs typeface="ＭＳ Ｐゴシック" charset="0"/>
              </a:rPr>
              <a:t> of both supervisor and worker.</a:t>
            </a:r>
            <a:endParaRPr lang="en-AU" sz="2400" dirty="0">
              <a:ea typeface="ＭＳ Ｐゴシック" charset="0"/>
              <a:cs typeface="ＭＳ Ｐゴシック" charset="0"/>
            </a:endParaRPr>
          </a:p>
          <a:p>
            <a:pPr eaLnBrk="1" hangingPunct="1"/>
            <a:r>
              <a:rPr lang="en-US" sz="2400" dirty="0">
                <a:ea typeface="ＭＳ Ｐゴシック" charset="0"/>
                <a:cs typeface="ＭＳ Ｐゴシック" charset="0"/>
              </a:rPr>
              <a:t>Agency </a:t>
            </a:r>
            <a:r>
              <a:rPr lang="en-US" sz="2400" dirty="0">
                <a:solidFill>
                  <a:srgbClr val="04617B"/>
                </a:solidFill>
                <a:ea typeface="ＭＳ Ｐゴシック" charset="0"/>
                <a:cs typeface="ＭＳ Ｐゴシック" charset="0"/>
              </a:rPr>
              <a:t>requirements</a:t>
            </a:r>
            <a:r>
              <a:rPr lang="en-US" sz="2400" dirty="0">
                <a:ea typeface="ＭＳ Ｐゴシック" charset="0"/>
                <a:cs typeface="ＭＳ Ｐゴシック" charset="0"/>
              </a:rPr>
              <a:t> of the worker.</a:t>
            </a:r>
            <a:endParaRPr lang="en-AU" sz="2400" dirty="0">
              <a:ea typeface="ＭＳ Ｐゴシック" charset="0"/>
              <a:cs typeface="ＭＳ Ｐゴシック" charset="0"/>
            </a:endParaRPr>
          </a:p>
          <a:p>
            <a:pPr eaLnBrk="1" hangingPunct="1"/>
            <a:r>
              <a:rPr lang="en-US" sz="2400" dirty="0">
                <a:ea typeface="ＭＳ Ｐゴシック" charset="0"/>
                <a:cs typeface="ＭＳ Ｐゴシック" charset="0"/>
              </a:rPr>
              <a:t>Development and support </a:t>
            </a:r>
            <a:r>
              <a:rPr lang="en-US" sz="2400" dirty="0">
                <a:solidFill>
                  <a:srgbClr val="04617B"/>
                </a:solidFill>
                <a:ea typeface="ＭＳ Ｐゴシック" charset="0"/>
                <a:cs typeface="ＭＳ Ｐゴシック" charset="0"/>
              </a:rPr>
              <a:t>goals</a:t>
            </a:r>
            <a:r>
              <a:rPr lang="en-US" sz="2400" dirty="0">
                <a:ea typeface="ＭＳ Ｐゴシック" charset="0"/>
                <a:cs typeface="ＭＳ Ｐゴシック" charset="0"/>
              </a:rPr>
              <a:t>.</a:t>
            </a:r>
            <a:endParaRPr lang="en-AU" sz="2400" dirty="0">
              <a:ea typeface="ＭＳ Ｐゴシック" charset="0"/>
              <a:cs typeface="ＭＳ Ｐゴシック" charset="0"/>
            </a:endParaRPr>
          </a:p>
          <a:p>
            <a:pPr eaLnBrk="1" hangingPunct="1"/>
            <a:r>
              <a:rPr lang="en-US" sz="2400" dirty="0">
                <a:ea typeface="ＭＳ Ｐゴシック" charset="0"/>
                <a:cs typeface="ＭＳ Ｐゴシック" charset="0"/>
              </a:rPr>
              <a:t>The </a:t>
            </a:r>
            <a:r>
              <a:rPr lang="en-US" sz="2400" dirty="0">
                <a:solidFill>
                  <a:srgbClr val="04617B"/>
                </a:solidFill>
                <a:ea typeface="ＭＳ Ｐゴシック" charset="0"/>
                <a:cs typeface="ＭＳ Ｐゴシック" charset="0"/>
              </a:rPr>
              <a:t>structure</a:t>
            </a:r>
            <a:r>
              <a:rPr lang="en-US" sz="2400" dirty="0">
                <a:ea typeface="ＭＳ Ｐゴシック" charset="0"/>
                <a:cs typeface="ＭＳ Ｐゴシック" charset="0"/>
              </a:rPr>
              <a:t> of supervision, including:</a:t>
            </a:r>
            <a:endParaRPr lang="en-AU" sz="2400" dirty="0">
              <a:ea typeface="ＭＳ Ｐゴシック" charset="0"/>
              <a:cs typeface="ＭＳ Ｐゴシック" charset="0"/>
            </a:endParaRPr>
          </a:p>
          <a:p>
            <a:pPr lvl="1" eaLnBrk="1" hangingPunct="1"/>
            <a:r>
              <a:rPr lang="en-US" sz="1800" dirty="0">
                <a:solidFill>
                  <a:srgbClr val="04617B"/>
                </a:solidFill>
                <a:ea typeface="ＭＳ Ｐゴシック" charset="0"/>
              </a:rPr>
              <a:t>How often </a:t>
            </a:r>
            <a:r>
              <a:rPr lang="en-US" sz="1800" dirty="0">
                <a:ea typeface="ＭＳ Ｐゴシック" charset="0"/>
              </a:rPr>
              <a:t>supervision sessions/meetings will be held</a:t>
            </a:r>
            <a:endParaRPr lang="en-AU" sz="1800" dirty="0">
              <a:ea typeface="ＭＳ Ｐゴシック" charset="0"/>
            </a:endParaRPr>
          </a:p>
          <a:p>
            <a:pPr lvl="1" eaLnBrk="1" hangingPunct="1"/>
            <a:r>
              <a:rPr lang="en-US" sz="1800" dirty="0">
                <a:solidFill>
                  <a:srgbClr val="04617B"/>
                </a:solidFill>
                <a:ea typeface="ＭＳ Ｐゴシック" charset="0"/>
              </a:rPr>
              <a:t>Length</a:t>
            </a:r>
            <a:r>
              <a:rPr lang="en-US" sz="1800" dirty="0">
                <a:ea typeface="ＭＳ Ｐゴシック" charset="0"/>
              </a:rPr>
              <a:t> of the </a:t>
            </a:r>
            <a:r>
              <a:rPr lang="en-US" sz="1800" dirty="0" smtClean="0">
                <a:ea typeface="ＭＳ Ｐゴシック" charset="0"/>
              </a:rPr>
              <a:t>sessions</a:t>
            </a:r>
            <a:endParaRPr lang="en-AU" sz="1800" dirty="0">
              <a:ea typeface="ＭＳ Ｐゴシック" charset="0"/>
            </a:endParaRPr>
          </a:p>
          <a:p>
            <a:pPr lvl="1" eaLnBrk="1" hangingPunct="1"/>
            <a:r>
              <a:rPr lang="en-US" sz="1800" dirty="0">
                <a:solidFill>
                  <a:srgbClr val="04617B"/>
                </a:solidFill>
                <a:ea typeface="ＭＳ Ｐゴシック" charset="0"/>
              </a:rPr>
              <a:t>Location</a:t>
            </a:r>
            <a:r>
              <a:rPr lang="en-US" sz="1800" dirty="0">
                <a:ea typeface="ＭＳ Ｐゴシック" charset="0"/>
              </a:rPr>
              <a:t> of sessions</a:t>
            </a:r>
            <a:endParaRPr lang="en-AU" sz="1800" dirty="0">
              <a:ea typeface="ＭＳ Ｐゴシック" charset="0"/>
            </a:endParaRPr>
          </a:p>
          <a:p>
            <a:pPr lvl="1" eaLnBrk="1" hangingPunct="1"/>
            <a:r>
              <a:rPr lang="en-US" sz="1800" dirty="0">
                <a:solidFill>
                  <a:srgbClr val="04617B"/>
                </a:solidFill>
                <a:ea typeface="ＭＳ Ｐゴシック" charset="0"/>
              </a:rPr>
              <a:t>Recording</a:t>
            </a:r>
            <a:r>
              <a:rPr lang="en-US" sz="1800" dirty="0">
                <a:ea typeface="ＭＳ Ｐゴシック" charset="0"/>
              </a:rPr>
              <a:t> of sessions</a:t>
            </a:r>
            <a:endParaRPr lang="en-AU" sz="1800" dirty="0">
              <a:ea typeface="ＭＳ Ｐゴシック" charset="0"/>
            </a:endParaRPr>
          </a:p>
          <a:p>
            <a:pPr lvl="1" eaLnBrk="1" hangingPunct="1"/>
            <a:r>
              <a:rPr lang="en-US" sz="1800" dirty="0">
                <a:ea typeface="ＭＳ Ｐゴシック" charset="0"/>
              </a:rPr>
              <a:t>The way the </a:t>
            </a:r>
            <a:r>
              <a:rPr lang="en-US" sz="1800" dirty="0">
                <a:solidFill>
                  <a:srgbClr val="04617B"/>
                </a:solidFill>
                <a:ea typeface="ＭＳ Ｐゴシック" charset="0"/>
              </a:rPr>
              <a:t>agenda</a:t>
            </a:r>
            <a:r>
              <a:rPr lang="en-US" sz="1800" dirty="0">
                <a:ea typeface="ＭＳ Ｐゴシック" charset="0"/>
              </a:rPr>
              <a:t> of sessions will be set</a:t>
            </a:r>
            <a:endParaRPr lang="en-AU" sz="1800" dirty="0">
              <a:ea typeface="ＭＳ Ｐゴシック" charset="0"/>
            </a:endParaRPr>
          </a:p>
          <a:p>
            <a:pPr lvl="1" eaLnBrk="1" hangingPunct="1"/>
            <a:r>
              <a:rPr lang="en-US" sz="1800" dirty="0">
                <a:ea typeface="ＭＳ Ｐゴシック" charset="0"/>
              </a:rPr>
              <a:t>The possible </a:t>
            </a:r>
            <a:r>
              <a:rPr lang="en-US" sz="1800" dirty="0">
                <a:solidFill>
                  <a:srgbClr val="04617B"/>
                </a:solidFill>
                <a:ea typeface="ＭＳ Ｐゴシック" charset="0"/>
              </a:rPr>
              <a:t>content</a:t>
            </a:r>
            <a:r>
              <a:rPr lang="en-US" sz="1800" dirty="0">
                <a:ea typeface="ＭＳ Ｐゴシック" charset="0"/>
              </a:rPr>
              <a:t> of the sessions.</a:t>
            </a:r>
            <a:endParaRPr lang="en-AU" sz="1800" dirty="0">
              <a:ea typeface="ＭＳ Ｐゴシック" charset="0"/>
            </a:endParaRPr>
          </a:p>
          <a:p>
            <a:pPr algn="r" eaLnBrk="1" hangingPunct="1">
              <a:buFont typeface="Wingdings 2" charset="0"/>
              <a:buNone/>
            </a:pPr>
            <a:r>
              <a:rPr lang="en-US" sz="1000" dirty="0">
                <a:ea typeface="ＭＳ Ｐゴシック" charset="0"/>
                <a:cs typeface="ＭＳ Ｐゴシック" charset="0"/>
              </a:rPr>
              <a:t>Adapted from Morrison, </a:t>
            </a:r>
            <a:r>
              <a:rPr lang="en-US" sz="1000" dirty="0" smtClean="0">
                <a:ea typeface="ＭＳ Ｐゴシック" charset="0"/>
                <a:cs typeface="ＭＳ Ｐゴシック" charset="0"/>
              </a:rPr>
              <a:t>1993 and 2005</a:t>
            </a:r>
            <a:endParaRPr lang="en-AU" sz="1000" dirty="0"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48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48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Establishing Supervision </a:t>
            </a:r>
            <a:r>
              <a:rPr lang="en-AU" dirty="0" smtClean="0"/>
              <a:t>Goals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>
                <a:solidFill>
                  <a:srgbClr val="04617B"/>
                </a:solidFill>
              </a:rPr>
              <a:t>What are supervision goals based on</a:t>
            </a:r>
            <a:r>
              <a:rPr lang="en-AU" dirty="0" smtClean="0">
                <a:solidFill>
                  <a:srgbClr val="04617B"/>
                </a:solidFill>
              </a:rPr>
              <a:t>?</a:t>
            </a:r>
            <a:endParaRPr lang="en-AU" dirty="0">
              <a:solidFill>
                <a:srgbClr val="04617B"/>
              </a:solidFill>
            </a:endParaRPr>
          </a:p>
          <a:p>
            <a:pPr lvl="0"/>
            <a:r>
              <a:rPr lang="en-AU" dirty="0"/>
              <a:t>The program’s/team’s operational </a:t>
            </a:r>
            <a:r>
              <a:rPr lang="en-AU" dirty="0" smtClean="0"/>
              <a:t>plan</a:t>
            </a:r>
            <a:endParaRPr lang="en-AU" dirty="0"/>
          </a:p>
          <a:p>
            <a:pPr lvl="0"/>
            <a:r>
              <a:rPr lang="en-AU" dirty="0"/>
              <a:t>The case manager’s work </a:t>
            </a:r>
            <a:r>
              <a:rPr lang="en-AU" dirty="0" smtClean="0"/>
              <a:t>plan</a:t>
            </a:r>
            <a:endParaRPr lang="en-AU" dirty="0"/>
          </a:p>
          <a:p>
            <a:pPr lvl="0"/>
            <a:r>
              <a:rPr lang="en-AU" dirty="0"/>
              <a:t>Learning and development needs and goals identified by the case manager and/or the supervisor or </a:t>
            </a:r>
            <a:r>
              <a:rPr lang="en-AU" dirty="0" smtClean="0"/>
              <a:t>team</a:t>
            </a:r>
            <a:endParaRPr lang="en-AU" dirty="0"/>
          </a:p>
          <a:p>
            <a:pPr lvl="0"/>
            <a:r>
              <a:rPr lang="en-AU" dirty="0"/>
              <a:t>Results of a performance </a:t>
            </a:r>
            <a:r>
              <a:rPr lang="en-AU" dirty="0" smtClean="0"/>
              <a:t>appraisal</a:t>
            </a:r>
            <a:endParaRPr lang="en-AU" dirty="0"/>
          </a:p>
          <a:p>
            <a:pPr lvl="0"/>
            <a:r>
              <a:rPr lang="en-AU" dirty="0"/>
              <a:t>The case manager’s career goals. 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5422983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5800" y="514352"/>
            <a:ext cx="8001000" cy="1162050"/>
          </a:xfrm>
        </p:spPr>
        <p:txBody>
          <a:bodyPr/>
          <a:lstStyle/>
          <a:p>
            <a:r>
              <a:rPr lang="en-US" sz="4800" dirty="0" smtClean="0"/>
              <a:t>Agreements and Role Clarity</a:t>
            </a:r>
            <a:endParaRPr lang="en-US" sz="48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en-US" sz="2000" i="1" dirty="0">
                <a:solidFill>
                  <a:schemeClr val="accent1"/>
                </a:solidFill>
                <a:latin typeface="Ayuthaya"/>
                <a:cs typeface="Ayuthaya"/>
              </a:rPr>
              <a:t>Developing a supervision agreement involves clarifying the role of </a:t>
            </a:r>
            <a:r>
              <a:rPr lang="en-US" sz="2000" i="1" dirty="0" smtClean="0">
                <a:solidFill>
                  <a:schemeClr val="accent1"/>
                </a:solidFill>
                <a:latin typeface="Ayuthaya"/>
                <a:cs typeface="Ayuthaya"/>
              </a:rPr>
              <a:t>the supervisor</a:t>
            </a:r>
            <a:r>
              <a:rPr lang="en-US" sz="2000" i="1" dirty="0">
                <a:solidFill>
                  <a:schemeClr val="accent1"/>
                </a:solidFill>
                <a:latin typeface="Ayuthaya"/>
                <a:cs typeface="Ayuthaya"/>
              </a:rPr>
              <a:t>, in the same way the worker clarifies his/her role with the </a:t>
            </a:r>
            <a:r>
              <a:rPr lang="en-US" sz="2000" i="1" dirty="0" smtClean="0">
                <a:solidFill>
                  <a:schemeClr val="accent1"/>
                </a:solidFill>
                <a:latin typeface="Ayuthaya"/>
                <a:cs typeface="Ayuthaya"/>
              </a:rPr>
              <a:t>person/family (</a:t>
            </a:r>
            <a:r>
              <a:rPr lang="en-US" sz="2000" i="1" dirty="0">
                <a:solidFill>
                  <a:schemeClr val="accent1"/>
                </a:solidFill>
                <a:latin typeface="Ayuthaya"/>
                <a:cs typeface="Ayuthaya"/>
              </a:rPr>
              <a:t>‘client’</a:t>
            </a:r>
            <a:r>
              <a:rPr lang="en-US" sz="2000" i="1" dirty="0" smtClean="0">
                <a:solidFill>
                  <a:schemeClr val="accent1"/>
                </a:solidFill>
                <a:latin typeface="Ayuthaya"/>
                <a:cs typeface="Ayuthaya"/>
              </a:rPr>
              <a:t>)</a:t>
            </a:r>
            <a:endParaRPr lang="en-AU" sz="2400" dirty="0">
              <a:solidFill>
                <a:schemeClr val="accent1"/>
              </a:solidFill>
              <a:latin typeface="Ayuthaya"/>
              <a:cs typeface="Ayuthaya"/>
            </a:endParaRPr>
          </a:p>
          <a:p>
            <a:endParaRPr lang="en-US" dirty="0">
              <a:solidFill>
                <a:schemeClr val="accent1"/>
              </a:solidFill>
              <a:latin typeface="Ayuthaya"/>
              <a:cs typeface="Ayuthaya"/>
            </a:endParaRPr>
          </a:p>
        </p:txBody>
      </p:sp>
      <p:graphicFrame>
        <p:nvGraphicFramePr>
          <p:cNvPr id="7" name="D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68541614"/>
              </p:ext>
            </p:extLst>
          </p:nvPr>
        </p:nvGraphicFramePr>
        <p:xfrm>
          <a:off x="3575050" y="1676400"/>
          <a:ext cx="511175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168900" y="6477000"/>
            <a:ext cx="38862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Adapted from Morrison, </a:t>
            </a:r>
            <a:r>
              <a:rPr lang="en-US" sz="1000" dirty="0" smtClean="0">
                <a:latin typeface="+mn-lt"/>
              </a:rPr>
              <a:t>2005, </a:t>
            </a:r>
            <a:r>
              <a:rPr lang="en-US" sz="1000" dirty="0">
                <a:latin typeface="+mn-lt"/>
              </a:rPr>
              <a:t>Gibbs, Dwyer &amp; Vivekananda, 2009 </a:t>
            </a:r>
            <a:r>
              <a:rPr lang="en-US" sz="1000" dirty="0" smtClean="0">
                <a:latin typeface="+mn-lt"/>
              </a:rPr>
              <a:t> </a:t>
            </a:r>
            <a:r>
              <a:rPr lang="en-US" sz="1000" dirty="0">
                <a:latin typeface="+mn-lt"/>
              </a:rPr>
              <a:t>and Morrison &amp; </a:t>
            </a:r>
            <a:r>
              <a:rPr lang="en-US" sz="1000" dirty="0" err="1">
                <a:latin typeface="+mn-lt"/>
              </a:rPr>
              <a:t>Wonnacott</a:t>
            </a:r>
            <a:r>
              <a:rPr lang="en-US" sz="1000" dirty="0">
                <a:latin typeface="+mn-lt"/>
              </a:rPr>
              <a:t>, 2010</a:t>
            </a:r>
            <a:endParaRPr lang="en-AU" sz="1000" dirty="0">
              <a:latin typeface="+mn-lt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8914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What do you talk about in Case Management Supervision? - </a:t>
            </a:r>
            <a:r>
              <a:rPr lang="en-US" sz="3200" dirty="0"/>
              <a:t>A </a:t>
            </a:r>
            <a:r>
              <a:rPr lang="en-US" sz="3200" dirty="0" smtClean="0"/>
              <a:t>Model </a:t>
            </a:r>
            <a:r>
              <a:rPr lang="en-US" sz="3200" dirty="0"/>
              <a:t>of Case Management </a:t>
            </a:r>
            <a:r>
              <a:rPr lang="en-US" sz="3200" dirty="0" smtClean="0"/>
              <a:t>Supervision</a:t>
            </a:r>
            <a:endParaRPr 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/>
              <a:t>The supervision process involves </a:t>
            </a:r>
            <a:r>
              <a:rPr lang="en-US" sz="2800" dirty="0">
                <a:solidFill>
                  <a:schemeClr val="tx2"/>
                </a:solidFill>
              </a:rPr>
              <a:t>two interlocking </a:t>
            </a:r>
            <a:r>
              <a:rPr lang="en-US" sz="2800" dirty="0" smtClean="0">
                <a:solidFill>
                  <a:schemeClr val="tx2"/>
                </a:solidFill>
              </a:rPr>
              <a:t>systems</a:t>
            </a:r>
            <a:endParaRPr lang="en-US" sz="2800" dirty="0"/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745607339"/>
              </p:ext>
            </p:extLst>
          </p:nvPr>
        </p:nvGraphicFramePr>
        <p:xfrm>
          <a:off x="4648200" y="1920085"/>
          <a:ext cx="4038600" cy="4434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660232" y="6381328"/>
            <a:ext cx="208823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Based on Hawkins &amp; </a:t>
            </a:r>
            <a:r>
              <a:rPr lang="en-US" sz="1000" dirty="0" err="1">
                <a:latin typeface="+mn-lt"/>
              </a:rPr>
              <a:t>Shohet</a:t>
            </a:r>
            <a:r>
              <a:rPr lang="en-US" sz="1000" dirty="0">
                <a:latin typeface="+mn-lt"/>
              </a:rPr>
              <a:t>, 2006</a:t>
            </a:r>
            <a:endParaRPr lang="en-AU" sz="1000" dirty="0">
              <a:latin typeface="+mn-lt"/>
            </a:endParaRP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4004906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8">
                                            <p:graphicEl>
                                              <a:dgm id="{4B28039B-9640-DE48-BD08-1A9F1FF1DB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8">
                                            <p:graphicEl>
                                              <a:dgm id="{4B28039B-9640-DE48-BD08-1A9F1FF1DB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8">
                                            <p:graphicEl>
                                              <a:dgm id="{4B28039B-9640-DE48-BD08-1A9F1FF1DB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8">
                                            <p:graphicEl>
                                              <a:dgm id="{4B28039B-9640-DE48-BD08-1A9F1FF1DB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 uiExpand="1">
        <p:bldSub>
          <a:bldDgm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What do we focus on in Case Management Supervision?</a:t>
            </a:r>
            <a:endParaRPr lang="en-US" sz="40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3667795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516216" y="6381328"/>
            <a:ext cx="237626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Adapted from Hawkins &amp; </a:t>
            </a:r>
            <a:r>
              <a:rPr lang="en-US" sz="1000" dirty="0" err="1">
                <a:latin typeface="+mn-lt"/>
              </a:rPr>
              <a:t>Shohet</a:t>
            </a:r>
            <a:r>
              <a:rPr lang="en-US" sz="1000" dirty="0">
                <a:latin typeface="+mn-lt"/>
              </a:rPr>
              <a:t>, 2006</a:t>
            </a:r>
            <a:endParaRPr lang="en-AU" sz="1000" dirty="0">
              <a:latin typeface="+mn-lt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26929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z="2800" dirty="0" smtClean="0">
                <a:solidFill>
                  <a:srgbClr val="04617B"/>
                </a:solidFill>
              </a:rPr>
              <a:t>Using the model in supervision</a:t>
            </a:r>
            <a:endParaRPr lang="en-AU" sz="2800" dirty="0" smtClean="0">
              <a:solidFill>
                <a:srgbClr val="04617B"/>
              </a:solidFill>
            </a:endParaRPr>
          </a:p>
          <a:p>
            <a:endParaRPr lang="en-US" dirty="0"/>
          </a:p>
        </p:txBody>
      </p:sp>
      <p:pic>
        <p:nvPicPr>
          <p:cNvPr id="6" name="Content Placeholder 5" descr="Depositphotos_10914945_s-2015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1" r="2061"/>
          <a:stretch>
            <a:fillRect/>
          </a:stretch>
        </p:blipFill>
        <p:spPr/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Structuring Supervision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AU" dirty="0" smtClean="0">
                <a:solidFill>
                  <a:schemeClr val="tx2"/>
                </a:solidFill>
              </a:rPr>
              <a:t>Before</a:t>
            </a:r>
            <a:r>
              <a:rPr lang="en-AU" dirty="0" smtClean="0"/>
              <a:t> the supervision session</a:t>
            </a:r>
          </a:p>
          <a:p>
            <a:pPr marL="0" indent="0">
              <a:buNone/>
            </a:pPr>
            <a:endParaRPr lang="en-AU" sz="800" dirty="0" smtClean="0"/>
          </a:p>
          <a:p>
            <a:r>
              <a:rPr lang="en-AU" dirty="0" smtClean="0">
                <a:solidFill>
                  <a:srgbClr val="04617B"/>
                </a:solidFill>
              </a:rPr>
              <a:t>During</a:t>
            </a:r>
            <a:r>
              <a:rPr lang="en-AU" dirty="0" smtClean="0"/>
              <a:t> the </a:t>
            </a:r>
            <a:r>
              <a:rPr lang="en-AU" dirty="0"/>
              <a:t>supervision </a:t>
            </a:r>
            <a:r>
              <a:rPr lang="en-AU" dirty="0" smtClean="0"/>
              <a:t>session</a:t>
            </a:r>
          </a:p>
          <a:p>
            <a:pPr marL="0" indent="0">
              <a:buNone/>
            </a:pPr>
            <a:endParaRPr lang="en-AU" sz="800" dirty="0"/>
          </a:p>
          <a:p>
            <a:r>
              <a:rPr lang="en-AU" dirty="0" smtClean="0">
                <a:solidFill>
                  <a:srgbClr val="04617B"/>
                </a:solidFill>
              </a:rPr>
              <a:t>After</a:t>
            </a:r>
            <a:r>
              <a:rPr lang="en-AU" dirty="0" smtClean="0"/>
              <a:t> the </a:t>
            </a:r>
            <a:r>
              <a:rPr lang="en-AU" dirty="0"/>
              <a:t>supervision session</a:t>
            </a:r>
          </a:p>
          <a:p>
            <a:endParaRPr lang="en-AU" dirty="0"/>
          </a:p>
        </p:txBody>
      </p:sp>
      <p:pic>
        <p:nvPicPr>
          <p:cNvPr id="5" name="Content Placeholder 4" descr="Depositphotos_40421161_m-2015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8" r="445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5087838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4800" dirty="0"/>
              <a:t>A Person Centred Supervision Process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4372687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148064" y="6381328"/>
            <a:ext cx="367240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000" dirty="0">
                <a:latin typeface="+mn-lt"/>
                <a:cs typeface="Calibri"/>
              </a:rPr>
              <a:t>Adapted from </a:t>
            </a:r>
            <a:r>
              <a:rPr lang="en-AU" sz="1000" dirty="0" err="1">
                <a:latin typeface="+mn-lt"/>
                <a:cs typeface="Calibri"/>
              </a:rPr>
              <a:t>Stirk</a:t>
            </a:r>
            <a:r>
              <a:rPr lang="en-AU" sz="1000" dirty="0">
                <a:latin typeface="+mn-lt"/>
                <a:cs typeface="Calibri"/>
              </a:rPr>
              <a:t> &amp;</a:t>
            </a:r>
            <a:r>
              <a:rPr lang="en-AU" sz="1000" dirty="0" smtClean="0">
                <a:latin typeface="+mn-lt"/>
                <a:cs typeface="Calibri"/>
              </a:rPr>
              <a:t> </a:t>
            </a:r>
            <a:r>
              <a:rPr lang="en-AU" sz="1000" dirty="0">
                <a:latin typeface="+mn-lt"/>
                <a:cs typeface="Calibri"/>
              </a:rPr>
              <a:t>Sanderson, 2012 and Sanderson, 2006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018059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4000" dirty="0"/>
              <a:t>Supporting, Monitoring and Reflecting on Case Management </a:t>
            </a:r>
            <a:r>
              <a:rPr lang="en-AU" sz="4000" dirty="0" smtClean="0"/>
              <a:t>Practice</a:t>
            </a:r>
            <a:endParaRPr lang="en-AU" sz="40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2962672" cy="4434840"/>
          </a:xfrm>
        </p:spPr>
        <p:txBody>
          <a:bodyPr/>
          <a:lstStyle/>
          <a:p>
            <a:r>
              <a:rPr lang="en-AU" dirty="0">
                <a:solidFill>
                  <a:srgbClr val="04617B"/>
                </a:solidFill>
              </a:rPr>
              <a:t>Person</a:t>
            </a:r>
            <a:r>
              <a:rPr lang="en-AU" dirty="0" smtClean="0">
                <a:solidFill>
                  <a:srgbClr val="04617B"/>
                </a:solidFill>
              </a:rPr>
              <a:t>/family </a:t>
            </a:r>
            <a:r>
              <a:rPr lang="en-AU" dirty="0">
                <a:solidFill>
                  <a:srgbClr val="04617B"/>
                </a:solidFill>
              </a:rPr>
              <a:t>c</a:t>
            </a:r>
            <a:r>
              <a:rPr lang="en-AU" dirty="0" smtClean="0">
                <a:solidFill>
                  <a:srgbClr val="04617B"/>
                </a:solidFill>
              </a:rPr>
              <a:t>entred </a:t>
            </a:r>
            <a:r>
              <a:rPr lang="en-AU" dirty="0">
                <a:solidFill>
                  <a:srgbClr val="04617B"/>
                </a:solidFill>
              </a:rPr>
              <a:t>and </a:t>
            </a:r>
            <a:r>
              <a:rPr lang="en-AU" dirty="0" smtClean="0">
                <a:solidFill>
                  <a:srgbClr val="04617B"/>
                </a:solidFill>
              </a:rPr>
              <a:t>collaborative </a:t>
            </a:r>
            <a:r>
              <a:rPr lang="en-AU" dirty="0">
                <a:solidFill>
                  <a:srgbClr val="04617B"/>
                </a:solidFill>
              </a:rPr>
              <a:t>p</a:t>
            </a:r>
            <a:r>
              <a:rPr lang="en-AU" dirty="0" smtClean="0">
                <a:solidFill>
                  <a:srgbClr val="04617B"/>
                </a:solidFill>
              </a:rPr>
              <a:t>ractice </a:t>
            </a:r>
            <a:r>
              <a:rPr lang="en-AU" dirty="0">
                <a:solidFill>
                  <a:srgbClr val="04617B"/>
                </a:solidFill>
              </a:rPr>
              <a:t>t</a:t>
            </a:r>
            <a:r>
              <a:rPr lang="en-AU" dirty="0" smtClean="0">
                <a:solidFill>
                  <a:srgbClr val="04617B"/>
                </a:solidFill>
              </a:rPr>
              <a:t>asks </a:t>
            </a:r>
            <a:endParaRPr lang="en-AU" dirty="0">
              <a:solidFill>
                <a:srgbClr val="04617B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823596363"/>
              </p:ext>
            </p:extLst>
          </p:nvPr>
        </p:nvGraphicFramePr>
        <p:xfrm>
          <a:off x="3563938" y="1920875"/>
          <a:ext cx="5122862" cy="4433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779912" y="6453336"/>
            <a:ext cx="51125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000" dirty="0">
                <a:latin typeface="+mn-lt"/>
                <a:cs typeface="Calibri"/>
              </a:rPr>
              <a:t>Adapted from </a:t>
            </a:r>
            <a:r>
              <a:rPr lang="en-AU" sz="1000" dirty="0" err="1">
                <a:latin typeface="+mn-lt"/>
                <a:cs typeface="Calibri"/>
              </a:rPr>
              <a:t>Raiff</a:t>
            </a:r>
            <a:r>
              <a:rPr lang="en-AU" sz="1000" dirty="0">
                <a:latin typeface="+mn-lt"/>
                <a:cs typeface="Calibri"/>
              </a:rPr>
              <a:t> &amp; Shore, 1993, Moore, Randall &amp; Barton, 2009 and Families ACT, 2013 </a:t>
            </a:r>
          </a:p>
        </p:txBody>
      </p:sp>
    </p:spTree>
    <p:extLst>
      <p:ext uri="{BB962C8B-B14F-4D97-AF65-F5344CB8AC3E}">
        <p14:creationId xmlns:p14="http://schemas.microsoft.com/office/powerpoint/2010/main" val="21888419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Case Management Standards</a:t>
            </a:r>
          </a:p>
        </p:txBody>
      </p:sp>
      <p:sp>
        <p:nvSpPr>
          <p:cNvPr id="870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33400" indent="-533400" algn="just" eaLnBrk="1" hangingPunct="1">
              <a:lnSpc>
                <a:spcPct val="90000"/>
              </a:lnSpc>
              <a:buFont typeface="Wingdings" charset="0"/>
              <a:buNone/>
            </a:pPr>
            <a:r>
              <a:rPr lang="en-US" sz="3200" b="1" dirty="0" smtClean="0">
                <a:solidFill>
                  <a:srgbClr val="04617B"/>
                </a:solidFill>
                <a:latin typeface="Constantia" charset="0"/>
                <a:ea typeface="ＭＳ Ｐゴシック" charset="0"/>
                <a:cs typeface="ＭＳ Ｐゴシック" charset="0"/>
              </a:rPr>
              <a:t>Guiding Principles</a:t>
            </a:r>
            <a:endParaRPr lang="en-US" sz="3200" b="1" dirty="0">
              <a:solidFill>
                <a:srgbClr val="04617B"/>
              </a:solidFill>
              <a:latin typeface="Constantia" charset="0"/>
              <a:ea typeface="ＭＳ Ｐゴシック" charset="0"/>
              <a:cs typeface="ＭＳ Ｐゴシック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AU" sz="2800" dirty="0" smtClean="0"/>
              <a:t>Case </a:t>
            </a:r>
            <a:r>
              <a:rPr lang="en-AU" sz="2800" dirty="0"/>
              <a:t>management facilitates the personal development of Clients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AU" sz="2800" dirty="0"/>
              <a:t>Case management advocates for Client rights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AU" sz="2800" dirty="0"/>
              <a:t>Case management is purposeful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AU" sz="2800" dirty="0"/>
              <a:t>Case management promotes sustainable solutions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AU" sz="2800" dirty="0"/>
              <a:t>Effective communication underpins case management</a:t>
            </a:r>
            <a:r>
              <a:rPr lang="en-AU" sz="2800" dirty="0" smtClean="0"/>
              <a:t>.</a:t>
            </a:r>
            <a:endParaRPr lang="en-AU" sz="2800" dirty="0">
              <a:latin typeface="Constantia" charset="0"/>
              <a:ea typeface="ＭＳ Ｐゴシック" charset="0"/>
              <a:cs typeface="ＭＳ Ｐゴシック" charset="0"/>
            </a:endParaRPr>
          </a:p>
          <a:p>
            <a:pPr marL="533400" indent="-533400" algn="r" eaLnBrk="1" hangingPunct="1">
              <a:lnSpc>
                <a:spcPct val="90000"/>
              </a:lnSpc>
              <a:buFont typeface="Arial" charset="0"/>
              <a:buNone/>
            </a:pPr>
            <a:endParaRPr lang="en-AU" sz="1000" dirty="0" smtClean="0">
              <a:latin typeface="Constantia" charset="0"/>
              <a:ea typeface="ＭＳ Ｐゴシック" charset="0"/>
              <a:cs typeface="ＭＳ Ｐゴシック" charset="0"/>
            </a:endParaRPr>
          </a:p>
          <a:p>
            <a:pPr marL="533400" indent="-533400" algn="r" eaLnBrk="1" hangingPunct="1">
              <a:lnSpc>
                <a:spcPct val="90000"/>
              </a:lnSpc>
              <a:buFont typeface="Arial" charset="0"/>
              <a:buNone/>
            </a:pPr>
            <a:r>
              <a:rPr lang="en-AU" sz="1000" dirty="0" smtClean="0">
                <a:latin typeface="Constantia" charset="0"/>
                <a:ea typeface="ＭＳ Ｐゴシック" charset="0"/>
                <a:cs typeface="ＭＳ Ｐゴシック" charset="0"/>
              </a:rPr>
              <a:t>National </a:t>
            </a:r>
            <a:r>
              <a:rPr lang="en-AU" sz="1000" dirty="0">
                <a:latin typeface="Constantia" charset="0"/>
                <a:ea typeface="ＭＳ Ｐゴシック" charset="0"/>
                <a:cs typeface="ＭＳ Ｐゴシック" charset="0"/>
              </a:rPr>
              <a:t>Standards of Practice for Case Management The Case Management Society of </a:t>
            </a:r>
            <a:r>
              <a:rPr lang="en-AU" sz="1000" dirty="0" smtClean="0">
                <a:latin typeface="Constantia" charset="0"/>
                <a:ea typeface="ＭＳ Ｐゴシック" charset="0"/>
                <a:cs typeface="ＭＳ Ｐゴシック" charset="0"/>
              </a:rPr>
              <a:t>Australia (CMSA), 2013</a:t>
            </a:r>
            <a:endParaRPr lang="en-AU" sz="2800" dirty="0">
              <a:latin typeface="Palatino" charset="0"/>
              <a:ea typeface="ＭＳ Ｐゴシック" charset="0"/>
              <a:cs typeface="ＭＳ Ｐゴシック" charset="0"/>
            </a:endParaRPr>
          </a:p>
          <a:p>
            <a:pPr marL="533400" indent="-533400" eaLnBrk="1" hangingPunct="1">
              <a:lnSpc>
                <a:spcPct val="90000"/>
              </a:lnSpc>
            </a:pPr>
            <a:endParaRPr lang="en-US" sz="2800" dirty="0">
              <a:latin typeface="Constantia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Case Management Standards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 smtClean="0">
                <a:solidFill>
                  <a:srgbClr val="04617B"/>
                </a:solidFill>
                <a:latin typeface="Constantia" charset="0"/>
                <a:ea typeface="ＭＳ Ｐゴシック" charset="0"/>
                <a:cs typeface="ＭＳ Ｐゴシック" charset="0"/>
              </a:rPr>
              <a:t>Case Standards </a:t>
            </a:r>
            <a:r>
              <a:rPr lang="en-US" sz="3200" b="1" dirty="0">
                <a:solidFill>
                  <a:srgbClr val="04617B"/>
                </a:solidFill>
                <a:latin typeface="Constantia" charset="0"/>
                <a:ea typeface="ＭＳ Ｐゴシック" charset="0"/>
                <a:cs typeface="ＭＳ Ｐゴシック" charset="0"/>
              </a:rPr>
              <a:t>of </a:t>
            </a:r>
            <a:r>
              <a:rPr lang="en-US" sz="3200" b="1" dirty="0" smtClean="0">
                <a:solidFill>
                  <a:srgbClr val="04617B"/>
                </a:solidFill>
                <a:latin typeface="Constantia" charset="0"/>
                <a:ea typeface="ＭＳ Ｐゴシック" charset="0"/>
                <a:cs typeface="ＭＳ Ｐゴシック" charset="0"/>
              </a:rPr>
              <a:t>Practice</a:t>
            </a:r>
            <a:r>
              <a:rPr lang="en-US" sz="3200" dirty="0">
                <a:solidFill>
                  <a:srgbClr val="04617B"/>
                </a:solidFill>
              </a:rPr>
              <a:t> </a:t>
            </a:r>
            <a:endParaRPr lang="en-AU" sz="3200" b="1" dirty="0">
              <a:solidFill>
                <a:srgbClr val="04617B"/>
              </a:solidFill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/>
              <a:t>Case </a:t>
            </a:r>
            <a:r>
              <a:rPr lang="en-US" sz="2800" dirty="0" smtClean="0"/>
              <a:t>Identification(screening) </a:t>
            </a:r>
            <a:r>
              <a:rPr lang="en-US" sz="2800" dirty="0"/>
              <a:t>and Assessment</a:t>
            </a:r>
            <a:endParaRPr lang="en-AU" sz="2800" dirty="0"/>
          </a:p>
          <a:p>
            <a:pPr marL="0" indent="0">
              <a:buNone/>
            </a:pPr>
            <a:endParaRPr lang="en-AU" sz="1400" dirty="0"/>
          </a:p>
          <a:p>
            <a:pPr marL="514350" lvl="0" indent="-514350">
              <a:buFont typeface="+mj-lt"/>
              <a:buAutoNum type="arabicPeriod"/>
            </a:pPr>
            <a:r>
              <a:rPr lang="en-AU" sz="2800" dirty="0"/>
              <a:t>Planning</a:t>
            </a:r>
          </a:p>
          <a:p>
            <a:pPr marL="0" indent="0">
              <a:buNone/>
            </a:pPr>
            <a:endParaRPr lang="en-AU" sz="1400" dirty="0"/>
          </a:p>
          <a:p>
            <a:pPr marL="514350" lvl="0" indent="-514350">
              <a:buFont typeface="+mj-lt"/>
              <a:buAutoNum type="arabicPeriod" startAt="3"/>
            </a:pPr>
            <a:r>
              <a:rPr lang="en-AU" sz="2800" dirty="0" smtClean="0"/>
              <a:t>Monitoring</a:t>
            </a:r>
            <a:endParaRPr lang="en-AU" sz="2800" dirty="0"/>
          </a:p>
          <a:p>
            <a:pPr marL="514350" lvl="0" indent="-514350">
              <a:buFont typeface="+mj-lt"/>
              <a:buAutoNum type="arabicPeriod" startAt="3"/>
            </a:pPr>
            <a:endParaRPr lang="en-AU" sz="1400" dirty="0"/>
          </a:p>
          <a:p>
            <a:pPr marL="514350" lvl="0" indent="-514350">
              <a:buFont typeface="+mj-lt"/>
              <a:buAutoNum type="arabicPeriod" startAt="3"/>
            </a:pPr>
            <a:r>
              <a:rPr lang="en-AU" sz="2800" dirty="0"/>
              <a:t>Evaluation and Outcomes</a:t>
            </a:r>
          </a:p>
          <a:p>
            <a:pPr marL="533400" indent="-533400" eaLnBrk="1" hangingPunct="1">
              <a:lnSpc>
                <a:spcPct val="80000"/>
              </a:lnSpc>
              <a:buNone/>
            </a:pPr>
            <a:endParaRPr lang="en-AU" sz="2800" dirty="0" smtClean="0">
              <a:latin typeface="Constantia" charset="0"/>
              <a:ea typeface="ＭＳ Ｐゴシック" charset="0"/>
              <a:cs typeface="ＭＳ Ｐゴシック" charset="0"/>
            </a:endParaRPr>
          </a:p>
          <a:p>
            <a:pPr marL="533400" indent="-533400" algn="r" eaLnBrk="1" hangingPunct="1">
              <a:lnSpc>
                <a:spcPct val="80000"/>
              </a:lnSpc>
              <a:buNone/>
            </a:pPr>
            <a:r>
              <a:rPr lang="en-AU" sz="1100" dirty="0" smtClean="0">
                <a:ea typeface="ＭＳ Ｐゴシック" charset="0"/>
                <a:cs typeface="ＭＳ Ｐゴシック" charset="0"/>
              </a:rPr>
              <a:t>National Standards of Practice for Case Management, Case Management Society of Australia (CMSA), 2013</a:t>
            </a:r>
          </a:p>
          <a:p>
            <a:pPr marL="533400" indent="-533400" eaLnBrk="1" hangingPunct="1">
              <a:lnSpc>
                <a:spcPct val="80000"/>
              </a:lnSpc>
              <a:buFont typeface="Wingdings" charset="0"/>
              <a:buNone/>
            </a:pPr>
            <a:endParaRPr lang="en-US" sz="2800" b="1" dirty="0">
              <a:latin typeface="Constantia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How do you Discuss and Address Issues in Supervision? </a:t>
            </a:r>
            <a:r>
              <a:rPr lang="en-US" sz="3200" dirty="0" smtClean="0">
                <a:ea typeface="ＭＳ Ｐゴシック" charset="0"/>
                <a:cs typeface="ＭＳ Ｐゴシック" charset="0"/>
              </a:rPr>
              <a:t>Supervision </a:t>
            </a:r>
            <a:r>
              <a:rPr lang="en-US" sz="3200" dirty="0">
                <a:ea typeface="ＭＳ Ｐゴシック" charset="0"/>
                <a:cs typeface="ＭＳ Ｐゴシック" charset="0"/>
              </a:rPr>
              <a:t>Techniques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5068715"/>
              </p:ext>
            </p:extLst>
          </p:nvPr>
        </p:nvGraphicFramePr>
        <p:xfrm>
          <a:off x="528638" y="1988841"/>
          <a:ext cx="7931150" cy="4403387"/>
        </p:xfrm>
        <a:graphic>
          <a:graphicData uri="http://schemas.openxmlformats.org/drawingml/2006/table">
            <a:tbl>
              <a:tblPr/>
              <a:tblGrid>
                <a:gridCol w="3965575"/>
                <a:gridCol w="3965575"/>
              </a:tblGrid>
              <a:tr h="496623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4617B"/>
                          </a:solidFill>
                          <a:effectLst/>
                          <a:latin typeface="+mn-lt"/>
                          <a:ea typeface="ＭＳ Ｐゴシック" charset="0"/>
                          <a:cs typeface="ＭＳ Ｐゴシック" charset="0"/>
                        </a:rPr>
                        <a:t>Some Techniques to Use in Supervision</a:t>
                      </a:r>
                      <a:r>
                        <a:rPr kumimoji="0" lang="en-A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4617B"/>
                          </a:solidFill>
                          <a:effectLst/>
                          <a:latin typeface="+mn-lt"/>
                          <a:ea typeface="ＭＳ Ｐゴシック" charset="0"/>
                          <a:cs typeface="ＭＳ Ｐゴシック" charset="0"/>
                        </a:rPr>
                        <a:t> 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4617B"/>
                        </a:solidFill>
                        <a:effectLst/>
                        <a:latin typeface="+mn-lt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614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charset="0"/>
                          <a:cs typeface="ＭＳ Ｐゴシック" charset="0"/>
                        </a:rPr>
                        <a:t>One to one teaching/individualised instruction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charset="0"/>
                          <a:cs typeface="ＭＳ Ｐゴシック" charset="0"/>
                        </a:rPr>
                        <a:t>Role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charset="0"/>
                          <a:cs typeface="ＭＳ Ｐゴシック" charset="0"/>
                        </a:rPr>
                        <a:t>play/rehearsal </a:t>
                      </a: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ＭＳ Ｐゴシック" charset="0"/>
                        <a:cs typeface="ＭＳ Ｐゴシック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430406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charset="0"/>
                          <a:cs typeface="ＭＳ Ｐゴシック" charset="0"/>
                        </a:rPr>
                        <a:t>Brainstorming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charset="0"/>
                          <a:cs typeface="ＭＳ Ｐゴシック" charset="0"/>
                        </a:rPr>
                        <a:t>Facilitating reflection</a:t>
                      </a:r>
                      <a:r>
                        <a:rPr kumimoji="0" lang="en-A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charset="0"/>
                          <a:cs typeface="ＭＳ Ｐゴシック" charset="0"/>
                        </a:rPr>
                        <a:t> </a:t>
                      </a: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430406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charset="0"/>
                          <a:cs typeface="ＭＳ Ｐゴシック" charset="0"/>
                        </a:rPr>
                        <a:t>Feedback</a:t>
                      </a:r>
                      <a:r>
                        <a:rPr kumimoji="0" lang="en-A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charset="0"/>
                          <a:cs typeface="ＭＳ Ｐゴシック" charset="0"/>
                        </a:rPr>
                        <a:t> </a:t>
                      </a: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charset="0"/>
                          <a:cs typeface="ＭＳ Ｐゴシック" charset="0"/>
                        </a:rPr>
                        <a:t>Problem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charset="0"/>
                          <a:cs typeface="ＭＳ Ｐゴシック" charset="0"/>
                        </a:rPr>
                        <a:t>solving</a:t>
                      </a:r>
                      <a:r>
                        <a:rPr kumimoji="0" lang="en-A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charset="0"/>
                          <a:cs typeface="ＭＳ Ｐゴシック" charset="0"/>
                        </a:rPr>
                        <a:t> </a:t>
                      </a: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430406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charset="0"/>
                          <a:cs typeface="ＭＳ Ｐゴシック" charset="0"/>
                        </a:rPr>
                        <a:t>Modelling</a:t>
                      </a:r>
                      <a:r>
                        <a:rPr kumimoji="0" lang="en-A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charset="0"/>
                          <a:cs typeface="ＭＳ Ｐゴシック" charset="0"/>
                        </a:rPr>
                        <a:t> </a:t>
                      </a: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charset="0"/>
                          <a:cs typeface="ＭＳ Ｐゴシック" charset="0"/>
                        </a:rPr>
                        <a:t>Coaching</a:t>
                      </a:r>
                      <a:r>
                        <a:rPr kumimoji="0" lang="en-A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charset="0"/>
                          <a:cs typeface="ＭＳ Ｐゴシック" charset="0"/>
                        </a:rPr>
                        <a:t> </a:t>
                      </a: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7614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sz="20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‘Case’ review </a:t>
                      </a: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sz="20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Passing on own knowledge and skills </a:t>
                      </a: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1092570">
                <a:tc gridSpan="2"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charset="0"/>
                          <a:cs typeface="ＭＳ Ｐゴシック" charset="0"/>
                        </a:rPr>
                        <a:t>Can be used in workload planning, ‘case’ reviews general discussion about work and responses to it, and the development and monitoring of projects.</a:t>
                      </a:r>
                      <a:r>
                        <a:rPr kumimoji="0" lang="en-A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charset="0"/>
                          <a:cs typeface="ＭＳ Ｐゴシック" charset="0"/>
                        </a:rPr>
                        <a:t> 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6400800" y="6413500"/>
            <a:ext cx="2578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Some of this is adapted from Salus, 2004</a:t>
            </a:r>
            <a:endParaRPr lang="en-AU" sz="1000" dirty="0">
              <a:latin typeface="+mn-lt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2612044"/>
          </a:xfrm>
        </p:spPr>
        <p:txBody>
          <a:bodyPr/>
          <a:lstStyle/>
          <a:p>
            <a:r>
              <a:rPr lang="en-US" sz="2800" dirty="0">
                <a:solidFill>
                  <a:srgbClr val="04617B"/>
                </a:solidFill>
              </a:rPr>
              <a:t>Facilitating Reflection on Case Management </a:t>
            </a:r>
            <a:r>
              <a:rPr lang="en-US" sz="2800" dirty="0" smtClean="0">
                <a:solidFill>
                  <a:srgbClr val="04617B"/>
                </a:solidFill>
              </a:rPr>
              <a:t>Practice</a:t>
            </a:r>
            <a:endParaRPr lang="en-AU" sz="2800" dirty="0"/>
          </a:p>
        </p:txBody>
      </p:sp>
      <p:pic>
        <p:nvPicPr>
          <p:cNvPr id="8" name="Content Placeholder 5" descr="Depositphotos_9738321_m-2015.jpg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1" r="7881"/>
          <a:stretch>
            <a:fillRect/>
          </a:stretch>
        </p:blipFill>
        <p:spPr>
          <a:xfrm rot="420000">
            <a:off x="3486150" y="1200150"/>
            <a:ext cx="4618038" cy="3930650"/>
          </a:xfrm>
        </p:spPr>
      </p:pic>
    </p:spTree>
    <p:extLst>
      <p:ext uri="{BB962C8B-B14F-4D97-AF65-F5344CB8AC3E}">
        <p14:creationId xmlns:p14="http://schemas.microsoft.com/office/powerpoint/2010/main" val="21214560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Facilitating Reflection on Case Management </a:t>
            </a:r>
            <a:r>
              <a:rPr lang="en-US" sz="3600" dirty="0" smtClean="0"/>
              <a:t>Practice</a:t>
            </a:r>
            <a:r>
              <a:rPr lang="en-AU" sz="3600" b="1" dirty="0" smtClean="0"/>
              <a:t>: </a:t>
            </a:r>
            <a:r>
              <a:rPr lang="en-AU" sz="2800" dirty="0" smtClean="0"/>
              <a:t>Key Techniques to Support Reflection</a:t>
            </a:r>
            <a:endParaRPr lang="en-US" sz="2800" dirty="0"/>
          </a:p>
        </p:txBody>
      </p:sp>
      <p:graphicFrame>
        <p:nvGraphicFramePr>
          <p:cNvPr id="8" name="D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4678494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17538"/>
            <a:ext cx="8486775" cy="1143000"/>
          </a:xfrm>
        </p:spPr>
        <p:txBody>
          <a:bodyPr/>
          <a:lstStyle/>
          <a:p>
            <a:pPr eaLnBrk="1" hangingPunct="1"/>
            <a:r>
              <a:rPr lang="en-US" dirty="0"/>
              <a:t>Types of Feedback</a:t>
            </a: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981200"/>
            <a:ext cx="4306888" cy="415131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0" charset="2"/>
              <a:buNone/>
            </a:pPr>
            <a:r>
              <a:rPr lang="en-AU" sz="2400" dirty="0">
                <a:solidFill>
                  <a:srgbClr val="04617B"/>
                </a:solidFill>
              </a:rPr>
              <a:t>Positive Feedback</a:t>
            </a:r>
            <a:r>
              <a:rPr lang="en-AU" sz="2400" dirty="0"/>
              <a:t> </a:t>
            </a:r>
            <a:r>
              <a:rPr lang="en-AU" sz="2000" dirty="0"/>
              <a:t>- </a:t>
            </a:r>
          </a:p>
          <a:p>
            <a:pPr eaLnBrk="1" hangingPunct="1">
              <a:lnSpc>
                <a:spcPct val="90000"/>
              </a:lnSpc>
              <a:buFont typeface="Wingdings" pitchFamily="20" charset="2"/>
              <a:buNone/>
            </a:pPr>
            <a:r>
              <a:rPr lang="en-AU" sz="2000" dirty="0"/>
              <a:t>feedback to acknowledge</a:t>
            </a:r>
            <a:r>
              <a:rPr lang="en-AU" sz="2000" dirty="0" smtClean="0"/>
              <a:t> and to </a:t>
            </a:r>
          </a:p>
          <a:p>
            <a:pPr eaLnBrk="1" hangingPunct="1">
              <a:lnSpc>
                <a:spcPct val="90000"/>
              </a:lnSpc>
              <a:buFont typeface="Wingdings" pitchFamily="20" charset="2"/>
              <a:buNone/>
            </a:pPr>
            <a:r>
              <a:rPr lang="en-AU" sz="2000" dirty="0" smtClean="0"/>
              <a:t>reinforce </a:t>
            </a:r>
            <a:r>
              <a:rPr lang="en-AU" sz="2000" dirty="0"/>
              <a:t>behaviour</a:t>
            </a:r>
          </a:p>
          <a:p>
            <a:pPr eaLnBrk="1" hangingPunct="1">
              <a:lnSpc>
                <a:spcPct val="90000"/>
              </a:lnSpc>
              <a:buFont typeface="Wingdings" pitchFamily="20" charset="2"/>
              <a:buNone/>
            </a:pPr>
            <a:endParaRPr lang="en-AU" sz="1200" dirty="0"/>
          </a:p>
          <a:p>
            <a:pPr eaLnBrk="1" hangingPunct="1">
              <a:lnSpc>
                <a:spcPct val="90000"/>
              </a:lnSpc>
              <a:buFont typeface="Wingdings" pitchFamily="20" charset="2"/>
              <a:buNone/>
            </a:pPr>
            <a:r>
              <a:rPr lang="en-AU" sz="2400" dirty="0">
                <a:solidFill>
                  <a:srgbClr val="04617B"/>
                </a:solidFill>
              </a:rPr>
              <a:t>Change Oriented </a:t>
            </a:r>
          </a:p>
          <a:p>
            <a:pPr eaLnBrk="1" hangingPunct="1">
              <a:lnSpc>
                <a:spcPct val="90000"/>
              </a:lnSpc>
              <a:buFont typeface="Wingdings" pitchFamily="20" charset="2"/>
              <a:buNone/>
            </a:pPr>
            <a:r>
              <a:rPr lang="en-AU" sz="2400" dirty="0">
                <a:solidFill>
                  <a:srgbClr val="04617B"/>
                </a:solidFill>
              </a:rPr>
              <a:t>Feedback </a:t>
            </a:r>
            <a:r>
              <a:rPr lang="en-AU" sz="2000" dirty="0"/>
              <a:t>- feedback to </a:t>
            </a:r>
            <a:r>
              <a:rPr lang="en-AU" sz="2000" dirty="0" smtClean="0"/>
              <a:t>change </a:t>
            </a:r>
          </a:p>
          <a:p>
            <a:pPr eaLnBrk="1" hangingPunct="1">
              <a:lnSpc>
                <a:spcPct val="90000"/>
              </a:lnSpc>
              <a:buFont typeface="Wingdings" pitchFamily="20" charset="2"/>
              <a:buNone/>
            </a:pPr>
            <a:r>
              <a:rPr lang="en-AU" sz="2000" dirty="0" smtClean="0"/>
              <a:t>behaviour </a:t>
            </a:r>
            <a:r>
              <a:rPr lang="en-AU" sz="2000" dirty="0"/>
              <a:t>or </a:t>
            </a:r>
            <a:r>
              <a:rPr lang="en-AU" sz="2000" dirty="0" smtClean="0"/>
              <a:t>practice</a:t>
            </a:r>
          </a:p>
          <a:p>
            <a:pPr eaLnBrk="1" hangingPunct="1">
              <a:lnSpc>
                <a:spcPct val="90000"/>
              </a:lnSpc>
              <a:buFont typeface="Wingdings" pitchFamily="20" charset="2"/>
              <a:buNone/>
            </a:pPr>
            <a:endParaRPr lang="en-AU" sz="1200" dirty="0" smtClean="0"/>
          </a:p>
          <a:p>
            <a:pPr eaLnBrk="1" hangingPunct="1">
              <a:lnSpc>
                <a:spcPct val="90000"/>
              </a:lnSpc>
              <a:buFont typeface="Wingdings" pitchFamily="20" charset="2"/>
              <a:buNone/>
            </a:pPr>
            <a:r>
              <a:rPr lang="en-US" sz="2400" dirty="0">
                <a:solidFill>
                  <a:schemeClr val="tx2"/>
                </a:solidFill>
              </a:rPr>
              <a:t>Reflective Feedback </a:t>
            </a:r>
            <a:r>
              <a:rPr lang="en-US" sz="2000" dirty="0"/>
              <a:t>–</a:t>
            </a:r>
            <a:r>
              <a:rPr lang="en-US" dirty="0"/>
              <a:t> </a:t>
            </a:r>
            <a:endParaRPr lang="en-US" dirty="0" smtClean="0"/>
          </a:p>
          <a:p>
            <a:pPr eaLnBrk="1" hangingPunct="1">
              <a:lnSpc>
                <a:spcPct val="90000"/>
              </a:lnSpc>
              <a:buFont typeface="Wingdings" pitchFamily="20" charset="2"/>
              <a:buNone/>
            </a:pPr>
            <a:r>
              <a:rPr lang="en-US" sz="2000" dirty="0" smtClean="0"/>
              <a:t>feedback </a:t>
            </a:r>
            <a:r>
              <a:rPr lang="en-US" sz="2000" dirty="0"/>
              <a:t>to encourage </a:t>
            </a:r>
            <a:r>
              <a:rPr lang="en-US" sz="2000" dirty="0" smtClean="0"/>
              <a:t>reflection </a:t>
            </a:r>
            <a:r>
              <a:rPr lang="en-US" sz="2000" dirty="0"/>
              <a:t>on </a:t>
            </a:r>
            <a:endParaRPr lang="en-US" sz="2000" dirty="0" smtClean="0"/>
          </a:p>
          <a:p>
            <a:pPr eaLnBrk="1" hangingPunct="1">
              <a:lnSpc>
                <a:spcPct val="90000"/>
              </a:lnSpc>
              <a:buFont typeface="Wingdings" pitchFamily="20" charset="2"/>
              <a:buNone/>
            </a:pPr>
            <a:r>
              <a:rPr lang="en-US" sz="2000" dirty="0"/>
              <a:t>a</a:t>
            </a:r>
            <a:r>
              <a:rPr lang="en-US" sz="2000" dirty="0" smtClean="0"/>
              <a:t>nd examination </a:t>
            </a:r>
            <a:r>
              <a:rPr lang="en-US" sz="2000" dirty="0"/>
              <a:t>of behavior </a:t>
            </a:r>
            <a:r>
              <a:rPr lang="en-US" sz="2000" dirty="0" smtClean="0"/>
              <a:t>or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AU" sz="2000" dirty="0" smtClean="0"/>
              <a:t>practice</a:t>
            </a:r>
            <a:endParaRPr lang="en-AU" sz="2000" dirty="0"/>
          </a:p>
          <a:p>
            <a:pPr eaLnBrk="1" hangingPunct="1">
              <a:lnSpc>
                <a:spcPct val="90000"/>
              </a:lnSpc>
              <a:buFont typeface="Wingdings" pitchFamily="20" charset="2"/>
              <a:buNone/>
            </a:pPr>
            <a:r>
              <a:rPr lang="en-US" dirty="0" smtClean="0"/>
              <a:t> </a:t>
            </a:r>
            <a:endParaRPr lang="en-AU" dirty="0" smtClean="0"/>
          </a:p>
          <a:p>
            <a:pPr eaLnBrk="1" hangingPunct="1">
              <a:lnSpc>
                <a:spcPct val="90000"/>
              </a:lnSpc>
              <a:buFont typeface="Wingdings" pitchFamily="20" charset="2"/>
              <a:buNone/>
            </a:pPr>
            <a:endParaRPr lang="en-US" dirty="0"/>
          </a:p>
        </p:txBody>
      </p:sp>
      <p:pic>
        <p:nvPicPr>
          <p:cNvPr id="6" name="ClipArt Placeholder 5" descr="feedback-icon.png"/>
          <p:cNvPicPr>
            <a:picLocks noGrp="1" noChangeAspect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000" b="-4000"/>
          <a:stretch>
            <a:fillRect/>
          </a:stretch>
        </p:blipFill>
        <p:spPr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1" grpId="0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Giving Constructive Feedback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04617B"/>
                </a:solidFill>
              </a:rPr>
              <a:t>In giving feedback it’s useful to think about the following</a:t>
            </a:r>
            <a:r>
              <a:rPr lang="en-US" dirty="0" smtClean="0">
                <a:solidFill>
                  <a:srgbClr val="04617B"/>
                </a:solidFill>
              </a:rPr>
              <a:t>:</a:t>
            </a:r>
            <a:endParaRPr lang="en-AU" dirty="0">
              <a:solidFill>
                <a:srgbClr val="04617B"/>
              </a:solidFill>
            </a:endParaRPr>
          </a:p>
          <a:p>
            <a:r>
              <a:rPr lang="en-US" b="1" dirty="0">
                <a:solidFill>
                  <a:srgbClr val="04617B"/>
                </a:solidFill>
              </a:rPr>
              <a:t>What</a:t>
            </a:r>
            <a:r>
              <a:rPr lang="en-US" dirty="0"/>
              <a:t> – do I want to achieve and therefore do I want to say?</a:t>
            </a:r>
            <a:endParaRPr lang="en-AU" dirty="0"/>
          </a:p>
          <a:p>
            <a:r>
              <a:rPr lang="en-US" b="1" dirty="0">
                <a:solidFill>
                  <a:srgbClr val="04617B"/>
                </a:solidFill>
              </a:rPr>
              <a:t>How</a:t>
            </a:r>
            <a:r>
              <a:rPr lang="en-US" dirty="0"/>
              <a:t> – do </a:t>
            </a:r>
            <a:r>
              <a:rPr lang="en-US" dirty="0" smtClean="0"/>
              <a:t>I say </a:t>
            </a:r>
            <a:r>
              <a:rPr lang="en-US" dirty="0"/>
              <a:t>it?</a:t>
            </a:r>
            <a:endParaRPr lang="en-AU" dirty="0"/>
          </a:p>
          <a:p>
            <a:r>
              <a:rPr lang="en-US" b="1" dirty="0">
                <a:solidFill>
                  <a:srgbClr val="04617B"/>
                </a:solidFill>
              </a:rPr>
              <a:t>Emotions</a:t>
            </a:r>
            <a:r>
              <a:rPr lang="en-US" dirty="0"/>
              <a:t> – are there any emotional issues/barriers that may inhibit the exchange of feedback?</a:t>
            </a:r>
            <a:endParaRPr lang="en-AU" dirty="0"/>
          </a:p>
          <a:p>
            <a:r>
              <a:rPr lang="en-US" b="1" dirty="0">
                <a:solidFill>
                  <a:srgbClr val="04617B"/>
                </a:solidFill>
              </a:rPr>
              <a:t>When</a:t>
            </a:r>
            <a:r>
              <a:rPr lang="en-US" dirty="0"/>
              <a:t> – is the right time?</a:t>
            </a:r>
            <a:endParaRPr lang="en-AU" dirty="0"/>
          </a:p>
          <a:p>
            <a:r>
              <a:rPr lang="en-US" b="1" dirty="0">
                <a:solidFill>
                  <a:srgbClr val="04617B"/>
                </a:solidFill>
              </a:rPr>
              <a:t>Where</a:t>
            </a:r>
            <a:r>
              <a:rPr lang="en-US" dirty="0"/>
              <a:t> – is the right place?</a:t>
            </a:r>
            <a:endParaRPr lang="en-AU" dirty="0"/>
          </a:p>
          <a:p>
            <a:endParaRPr lang="en-US" dirty="0"/>
          </a:p>
        </p:txBody>
      </p:sp>
      <p:pic>
        <p:nvPicPr>
          <p:cNvPr id="6" name="Picture 5" descr="feedback-ic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600" y="5085184"/>
            <a:ext cx="1943100" cy="122413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851920" y="6381328"/>
            <a:ext cx="496855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000" dirty="0">
                <a:latin typeface="Constantia"/>
                <a:cs typeface="Constantia"/>
              </a:rPr>
              <a:t>Adapted from Carroll &amp;</a:t>
            </a:r>
            <a:r>
              <a:rPr lang="en-AU" sz="1000" dirty="0" smtClean="0">
                <a:latin typeface="Constantia"/>
                <a:cs typeface="Constantia"/>
              </a:rPr>
              <a:t> </a:t>
            </a:r>
            <a:r>
              <a:rPr lang="en-AU" sz="1000" dirty="0">
                <a:latin typeface="Constantia"/>
                <a:cs typeface="Constantia"/>
              </a:rPr>
              <a:t>Gilbert, 2007 cited in Gibbs, Dwyer &amp; Vivekananda, </a:t>
            </a:r>
            <a:r>
              <a:rPr lang="en-AU" sz="1000" dirty="0" smtClean="0">
                <a:latin typeface="Constantia"/>
                <a:cs typeface="Constantia"/>
              </a:rPr>
              <a:t>2009</a:t>
            </a:r>
            <a:endParaRPr lang="en-AU" sz="1000" dirty="0">
              <a:latin typeface="Constantia"/>
              <a:cs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9426253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z="3200" dirty="0" smtClean="0">
                <a:solidFill>
                  <a:srgbClr val="04617B"/>
                </a:solidFill>
              </a:rPr>
              <a:t>Giving </a:t>
            </a:r>
            <a:r>
              <a:rPr lang="en-US" sz="3200" dirty="0">
                <a:solidFill>
                  <a:srgbClr val="04617B"/>
                </a:solidFill>
              </a:rPr>
              <a:t>c</a:t>
            </a:r>
            <a:r>
              <a:rPr lang="en-US" sz="3200" dirty="0" smtClean="0">
                <a:solidFill>
                  <a:srgbClr val="04617B"/>
                </a:solidFill>
              </a:rPr>
              <a:t>onstructive </a:t>
            </a:r>
            <a:r>
              <a:rPr lang="en-US" sz="3200" dirty="0">
                <a:solidFill>
                  <a:srgbClr val="04617B"/>
                </a:solidFill>
              </a:rPr>
              <a:t>f</a:t>
            </a:r>
            <a:r>
              <a:rPr lang="en-US" sz="3200" dirty="0" smtClean="0">
                <a:solidFill>
                  <a:srgbClr val="04617B"/>
                </a:solidFill>
              </a:rPr>
              <a:t>eedback in supervision</a:t>
            </a:r>
            <a:endParaRPr lang="en-AU" sz="3200" dirty="0" smtClean="0">
              <a:solidFill>
                <a:srgbClr val="04617B"/>
              </a:solidFill>
            </a:endParaRPr>
          </a:p>
          <a:p>
            <a:endParaRPr lang="en-US" dirty="0"/>
          </a:p>
        </p:txBody>
      </p:sp>
      <p:pic>
        <p:nvPicPr>
          <p:cNvPr id="6" name="Content Placeholder 5" descr="Depositphotos_10914945_s-2015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1" r="2061"/>
          <a:stretch>
            <a:fillRect/>
          </a:stretch>
        </p:blipFill>
        <p:spPr/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Giving Constructive Feedback </a:t>
            </a:r>
            <a:r>
              <a:rPr lang="en-US" sz="1600" dirty="0" smtClean="0"/>
              <a:t>- continued</a:t>
            </a:r>
          </a:p>
        </p:txBody>
      </p:sp>
      <p:sp>
        <p:nvSpPr>
          <p:cNvPr id="645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0" charset="2"/>
              <a:buNone/>
            </a:pPr>
            <a:r>
              <a:rPr lang="en-AU" b="1" dirty="0" smtClean="0">
                <a:solidFill>
                  <a:srgbClr val="04617B"/>
                </a:solidFill>
              </a:rPr>
              <a:t>Positive Feedback</a:t>
            </a:r>
          </a:p>
          <a:p>
            <a:r>
              <a:rPr lang="en-US" dirty="0" smtClean="0"/>
              <a:t>Be </a:t>
            </a:r>
            <a:r>
              <a:rPr lang="en-US" dirty="0" smtClean="0">
                <a:solidFill>
                  <a:srgbClr val="04617B"/>
                </a:solidFill>
              </a:rPr>
              <a:t>Immediate</a:t>
            </a:r>
            <a:r>
              <a:rPr lang="en-US" dirty="0" smtClean="0"/>
              <a:t> </a:t>
            </a:r>
            <a:r>
              <a:rPr lang="en-US" sz="1800" dirty="0" smtClean="0"/>
              <a:t>- talk about it as soon as it happens</a:t>
            </a:r>
            <a:endParaRPr lang="en-AU" sz="1800" dirty="0" smtClean="0"/>
          </a:p>
          <a:p>
            <a:r>
              <a:rPr lang="en-US" dirty="0" smtClean="0"/>
              <a:t>Be </a:t>
            </a:r>
            <a:r>
              <a:rPr lang="en-US" dirty="0" smtClean="0">
                <a:solidFill>
                  <a:srgbClr val="04617B"/>
                </a:solidFill>
              </a:rPr>
              <a:t>Specific</a:t>
            </a:r>
            <a:r>
              <a:rPr lang="en-US" dirty="0" smtClean="0"/>
              <a:t> </a:t>
            </a:r>
            <a:r>
              <a:rPr lang="en-US" sz="1800" b="1" dirty="0" smtClean="0"/>
              <a:t>- </a:t>
            </a:r>
            <a:r>
              <a:rPr lang="en-US" sz="1800" dirty="0" smtClean="0"/>
              <a:t>give specific/concrete details of the behaviour</a:t>
            </a:r>
            <a:r>
              <a:rPr lang="en-AU" sz="1800" dirty="0" smtClean="0"/>
              <a:t> </a:t>
            </a:r>
          </a:p>
          <a:p>
            <a:r>
              <a:rPr lang="en-US" dirty="0" smtClean="0"/>
              <a:t>Focus on </a:t>
            </a:r>
            <a:r>
              <a:rPr lang="en-US" dirty="0" smtClean="0">
                <a:solidFill>
                  <a:srgbClr val="04617B"/>
                </a:solidFill>
              </a:rPr>
              <a:t>Observable Behaviour</a:t>
            </a:r>
            <a:r>
              <a:rPr lang="en-US" dirty="0" smtClean="0"/>
              <a:t> </a:t>
            </a:r>
            <a:r>
              <a:rPr lang="en-US" sz="1800" dirty="0" smtClean="0"/>
              <a:t>- what you can actually see/what has being reported to you</a:t>
            </a:r>
          </a:p>
          <a:p>
            <a:r>
              <a:rPr lang="en-US" dirty="0" smtClean="0"/>
              <a:t>Make it </a:t>
            </a:r>
            <a:r>
              <a:rPr lang="en-US" dirty="0" smtClean="0">
                <a:solidFill>
                  <a:srgbClr val="04617B"/>
                </a:solidFill>
              </a:rPr>
              <a:t>personal</a:t>
            </a:r>
            <a:r>
              <a:rPr lang="en-US" dirty="0" smtClean="0"/>
              <a:t> </a:t>
            </a:r>
            <a:r>
              <a:rPr lang="en-US" sz="1800" dirty="0" smtClean="0"/>
              <a:t>- use ‘I’</a:t>
            </a:r>
            <a:r>
              <a:rPr lang="en-AU" sz="1800" dirty="0" smtClean="0"/>
              <a:t> </a:t>
            </a:r>
            <a:r>
              <a:rPr lang="en-US" sz="1800" dirty="0" smtClean="0"/>
              <a:t> </a:t>
            </a:r>
          </a:p>
          <a:p>
            <a:r>
              <a:rPr lang="en-US" dirty="0" smtClean="0">
                <a:solidFill>
                  <a:srgbClr val="04617B"/>
                </a:solidFill>
              </a:rPr>
              <a:t>Appreciate</a:t>
            </a:r>
          </a:p>
          <a:p>
            <a:r>
              <a:rPr lang="en-US" dirty="0" smtClean="0"/>
              <a:t>Where appropriate give </a:t>
            </a:r>
            <a:r>
              <a:rPr lang="en-US" dirty="0" smtClean="0">
                <a:solidFill>
                  <a:srgbClr val="04617B"/>
                </a:solidFill>
              </a:rPr>
              <a:t>public</a:t>
            </a:r>
            <a:r>
              <a:rPr lang="en-US" dirty="0" smtClean="0"/>
              <a:t> acknowledgment.</a:t>
            </a:r>
            <a:r>
              <a:rPr lang="en-AU" dirty="0" smtClean="0"/>
              <a:t> 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Giving Constructive Feedback </a:t>
            </a:r>
            <a:r>
              <a:rPr lang="en-US" sz="1600" dirty="0" smtClean="0"/>
              <a:t>- </a:t>
            </a:r>
            <a:r>
              <a:rPr lang="en-US" sz="1600" dirty="0"/>
              <a:t>continued</a:t>
            </a:r>
            <a:endParaRPr lang="en-US" sz="1600" dirty="0" smtClean="0"/>
          </a:p>
        </p:txBody>
      </p:sp>
      <p:sp>
        <p:nvSpPr>
          <p:cNvPr id="6553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0" charset="2"/>
              <a:buNone/>
            </a:pPr>
            <a:r>
              <a:rPr lang="en-AU" b="1" dirty="0" smtClean="0">
                <a:solidFill>
                  <a:srgbClr val="04617B"/>
                </a:solidFill>
              </a:rPr>
              <a:t>Change Oriented Feedback </a:t>
            </a:r>
            <a:r>
              <a:rPr lang="en-AU" sz="1800" dirty="0" smtClean="0">
                <a:solidFill>
                  <a:srgbClr val="04617B"/>
                </a:solidFill>
              </a:rPr>
              <a:t>– as well as what is relevant for positive feedback</a:t>
            </a:r>
          </a:p>
          <a:p>
            <a:r>
              <a:rPr lang="en-US" dirty="0" smtClean="0"/>
              <a:t>Choose the right </a:t>
            </a:r>
            <a:r>
              <a:rPr lang="en-US" dirty="0" smtClean="0">
                <a:solidFill>
                  <a:srgbClr val="04617B"/>
                </a:solidFill>
              </a:rPr>
              <a:t>time</a:t>
            </a:r>
          </a:p>
          <a:p>
            <a:r>
              <a:rPr lang="en-US" dirty="0" smtClean="0"/>
              <a:t>Be </a:t>
            </a:r>
            <a:r>
              <a:rPr lang="en-US" dirty="0" smtClean="0">
                <a:solidFill>
                  <a:srgbClr val="04617B"/>
                </a:solidFill>
              </a:rPr>
              <a:t>Direct</a:t>
            </a:r>
            <a:r>
              <a:rPr lang="en-US" dirty="0" smtClean="0"/>
              <a:t> </a:t>
            </a:r>
            <a:r>
              <a:rPr lang="en-US" sz="1800" dirty="0" smtClean="0"/>
              <a:t>- get to the point</a:t>
            </a:r>
            <a:r>
              <a:rPr lang="en-AU" sz="1800" dirty="0" smtClean="0"/>
              <a:t> </a:t>
            </a:r>
          </a:p>
          <a:p>
            <a:r>
              <a:rPr lang="en-US" dirty="0" smtClean="0"/>
              <a:t>Be </a:t>
            </a:r>
            <a:r>
              <a:rPr lang="en-US" dirty="0" smtClean="0">
                <a:solidFill>
                  <a:srgbClr val="04617B"/>
                </a:solidFill>
              </a:rPr>
              <a:t>Concise</a:t>
            </a:r>
            <a:r>
              <a:rPr lang="en-US" dirty="0" smtClean="0"/>
              <a:t> </a:t>
            </a:r>
            <a:r>
              <a:rPr lang="en-US" sz="1800" dirty="0" smtClean="0"/>
              <a:t>– be brief</a:t>
            </a:r>
          </a:p>
          <a:p>
            <a:r>
              <a:rPr lang="en-US" dirty="0" smtClean="0"/>
              <a:t>Be </a:t>
            </a:r>
            <a:r>
              <a:rPr lang="en-US" dirty="0" smtClean="0">
                <a:solidFill>
                  <a:srgbClr val="04617B"/>
                </a:solidFill>
              </a:rPr>
              <a:t>Objective </a:t>
            </a:r>
            <a:r>
              <a:rPr lang="en-US" sz="1800" dirty="0" smtClean="0"/>
              <a:t>– describe</a:t>
            </a:r>
            <a:r>
              <a:rPr lang="en-US" sz="1800" b="1" dirty="0" smtClean="0"/>
              <a:t> </a:t>
            </a:r>
            <a:r>
              <a:rPr lang="en-US" sz="1800" dirty="0" smtClean="0"/>
              <a:t>what you see without criticism, blame or interpretation</a:t>
            </a:r>
            <a:r>
              <a:rPr lang="en-AU" sz="1800" dirty="0" smtClean="0"/>
              <a:t> </a:t>
            </a:r>
          </a:p>
          <a:p>
            <a:r>
              <a:rPr lang="en-US" dirty="0" smtClean="0"/>
              <a:t>State the </a:t>
            </a:r>
            <a:r>
              <a:rPr lang="en-US" dirty="0" smtClean="0">
                <a:solidFill>
                  <a:srgbClr val="04617B"/>
                </a:solidFill>
              </a:rPr>
              <a:t>consequences</a:t>
            </a:r>
            <a:r>
              <a:rPr lang="en-US" dirty="0" smtClean="0"/>
              <a:t> of the inappropriate behaviour </a:t>
            </a:r>
            <a:endParaRPr lang="en-US" sz="2000" dirty="0" smtClean="0"/>
          </a:p>
          <a:p>
            <a:r>
              <a:rPr lang="en-US" dirty="0" smtClean="0">
                <a:solidFill>
                  <a:srgbClr val="04617B"/>
                </a:solidFill>
              </a:rPr>
              <a:t>Explore</a:t>
            </a:r>
            <a:r>
              <a:rPr lang="en-US" dirty="0" smtClean="0"/>
              <a:t> and </a:t>
            </a:r>
            <a:r>
              <a:rPr lang="en-US" dirty="0" smtClean="0">
                <a:solidFill>
                  <a:srgbClr val="04617B"/>
                </a:solidFill>
              </a:rPr>
              <a:t>listen t</a:t>
            </a:r>
            <a:r>
              <a:rPr lang="en-US" dirty="0" smtClean="0"/>
              <a:t>o the person’s explanation </a:t>
            </a:r>
            <a:r>
              <a:rPr lang="en-US" sz="2000" dirty="0" smtClean="0"/>
              <a:t>or ‘side of the story’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4303" y="2414244"/>
            <a:ext cx="1638300" cy="10147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Giving Constructive Feedback - </a:t>
            </a:r>
            <a:r>
              <a:rPr lang="en-AU" sz="3200" dirty="0" smtClean="0">
                <a:solidFill>
                  <a:srgbClr val="04617B"/>
                </a:solidFill>
              </a:rPr>
              <a:t>Change Oriented Feedback </a:t>
            </a:r>
            <a:r>
              <a:rPr lang="en-AU" sz="1600" dirty="0" smtClean="0">
                <a:solidFill>
                  <a:srgbClr val="04617B"/>
                </a:solidFill>
              </a:rPr>
              <a:t>- continued</a:t>
            </a:r>
            <a:r>
              <a:rPr lang="en-US" sz="1600" dirty="0" smtClean="0"/>
              <a:t> </a:t>
            </a:r>
            <a:endParaRPr lang="en-US" sz="1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Build on </a:t>
            </a:r>
            <a:r>
              <a:rPr lang="en-AU" dirty="0" smtClean="0">
                <a:solidFill>
                  <a:srgbClr val="04617B"/>
                </a:solidFill>
              </a:rPr>
              <a:t>strengths</a:t>
            </a:r>
            <a:r>
              <a:rPr lang="en-AU" dirty="0" smtClean="0"/>
              <a:t> and state what you want </a:t>
            </a:r>
            <a:r>
              <a:rPr lang="en-AU" dirty="0" smtClean="0">
                <a:solidFill>
                  <a:srgbClr val="04617B"/>
                </a:solidFill>
              </a:rPr>
              <a:t>more of </a:t>
            </a:r>
            <a:endParaRPr lang="en-US" dirty="0" smtClean="0">
              <a:solidFill>
                <a:srgbClr val="04617B"/>
              </a:solidFill>
            </a:endParaRPr>
          </a:p>
          <a:p>
            <a:r>
              <a:rPr lang="en-US" dirty="0" smtClean="0"/>
              <a:t>Specify the desired behaviour in terms of unit/team/ professional </a:t>
            </a:r>
            <a:r>
              <a:rPr lang="en-US" dirty="0" smtClean="0">
                <a:solidFill>
                  <a:srgbClr val="04617B"/>
                </a:solidFill>
              </a:rPr>
              <a:t>expectations</a:t>
            </a:r>
            <a:r>
              <a:rPr lang="en-US" b="1" dirty="0" smtClean="0"/>
              <a:t> </a:t>
            </a:r>
            <a:r>
              <a:rPr lang="en-US" sz="1800" dirty="0" smtClean="0"/>
              <a:t>– what you want to see happen</a:t>
            </a:r>
            <a:r>
              <a:rPr lang="en-AU" sz="1800" dirty="0" smtClean="0"/>
              <a:t>   </a:t>
            </a:r>
            <a:r>
              <a:rPr lang="en-US" sz="1800" dirty="0" smtClean="0"/>
              <a:t> </a:t>
            </a:r>
          </a:p>
          <a:p>
            <a:pPr lvl="0"/>
            <a:r>
              <a:rPr lang="en-AU" dirty="0" smtClean="0"/>
              <a:t>Stay with the </a:t>
            </a:r>
            <a:r>
              <a:rPr lang="en-AU" dirty="0" smtClean="0">
                <a:solidFill>
                  <a:srgbClr val="04617B"/>
                </a:solidFill>
              </a:rPr>
              <a:t>present </a:t>
            </a:r>
            <a:r>
              <a:rPr lang="en-AU" dirty="0" smtClean="0"/>
              <a:t>rather than bring in issues from the past</a:t>
            </a:r>
          </a:p>
          <a:p>
            <a:pPr lvl="0"/>
            <a:r>
              <a:rPr lang="en-AU" dirty="0" smtClean="0"/>
              <a:t>Stay with the </a:t>
            </a:r>
            <a:r>
              <a:rPr lang="en-AU" dirty="0" smtClean="0">
                <a:solidFill>
                  <a:schemeClr val="tx2"/>
                </a:solidFill>
              </a:rPr>
              <a:t>issue</a:t>
            </a:r>
            <a:r>
              <a:rPr lang="en-AU" dirty="0" smtClean="0"/>
              <a:t>, avoid getting side tracked</a:t>
            </a:r>
          </a:p>
          <a:p>
            <a:pPr lvl="0"/>
            <a:r>
              <a:rPr lang="en-AU" dirty="0" smtClean="0">
                <a:solidFill>
                  <a:srgbClr val="04617B"/>
                </a:solidFill>
              </a:rPr>
              <a:t>Involve</a:t>
            </a:r>
            <a:r>
              <a:rPr lang="en-AU" dirty="0" smtClean="0"/>
              <a:t> the person in the </a:t>
            </a:r>
            <a:r>
              <a:rPr lang="en-AU" dirty="0" smtClean="0">
                <a:solidFill>
                  <a:srgbClr val="04617B"/>
                </a:solidFill>
              </a:rPr>
              <a:t>solution</a:t>
            </a:r>
          </a:p>
          <a:p>
            <a:pPr lvl="0"/>
            <a:r>
              <a:rPr lang="en-AU" dirty="0" smtClean="0"/>
              <a:t>Offer </a:t>
            </a:r>
            <a:r>
              <a:rPr lang="en-AU" dirty="0" smtClean="0">
                <a:solidFill>
                  <a:srgbClr val="04617B"/>
                </a:solidFill>
              </a:rPr>
              <a:t>support</a:t>
            </a:r>
          </a:p>
          <a:p>
            <a:endParaRPr lang="en-US" sz="1800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8539" y="5366260"/>
            <a:ext cx="1638300" cy="9583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Giving Constructive Feedback - </a:t>
            </a:r>
            <a:r>
              <a:rPr lang="en-AU" sz="3200" dirty="0" smtClean="0">
                <a:solidFill>
                  <a:srgbClr val="04617B"/>
                </a:solidFill>
              </a:rPr>
              <a:t>Change Oriented Feedback </a:t>
            </a:r>
            <a:r>
              <a:rPr lang="en-AU" sz="1600" dirty="0" smtClean="0">
                <a:solidFill>
                  <a:srgbClr val="04617B"/>
                </a:solidFill>
              </a:rPr>
              <a:t>- continued</a:t>
            </a:r>
            <a:r>
              <a:rPr lang="en-US" sz="1600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Ask for </a:t>
            </a:r>
            <a:r>
              <a:rPr lang="en-US" dirty="0" smtClean="0">
                <a:solidFill>
                  <a:srgbClr val="04617B"/>
                </a:solidFill>
              </a:rPr>
              <a:t>commitment</a:t>
            </a:r>
            <a:r>
              <a:rPr lang="en-US" dirty="0" smtClean="0"/>
              <a:t> to a specific action</a:t>
            </a:r>
            <a:endParaRPr lang="en-AU" dirty="0" smtClean="0"/>
          </a:p>
          <a:p>
            <a:pPr lvl="0"/>
            <a:r>
              <a:rPr lang="en-AU" dirty="0" smtClean="0"/>
              <a:t>State that you will </a:t>
            </a:r>
            <a:r>
              <a:rPr lang="en-AU" dirty="0" smtClean="0">
                <a:solidFill>
                  <a:srgbClr val="04617B"/>
                </a:solidFill>
              </a:rPr>
              <a:t>follow up.</a:t>
            </a:r>
          </a:p>
          <a:p>
            <a:pPr lvl="0">
              <a:buNone/>
            </a:pPr>
            <a:endParaRPr lang="en-AU" sz="1200" dirty="0" smtClean="0">
              <a:solidFill>
                <a:srgbClr val="04617B"/>
              </a:solidFill>
            </a:endParaRPr>
          </a:p>
          <a:p>
            <a:pPr>
              <a:buNone/>
            </a:pPr>
            <a:r>
              <a:rPr lang="en-AU" dirty="0" smtClean="0"/>
              <a:t>Where appropriate: </a:t>
            </a:r>
            <a:endParaRPr lang="en-AU" dirty="0" smtClean="0">
              <a:solidFill>
                <a:srgbClr val="04617B"/>
              </a:solidFill>
            </a:endParaRPr>
          </a:p>
          <a:p>
            <a:pPr lvl="0"/>
            <a:r>
              <a:rPr lang="en-AU" dirty="0" smtClean="0"/>
              <a:t>Ask the person to consider </a:t>
            </a:r>
            <a:r>
              <a:rPr lang="en-AU" dirty="0" smtClean="0">
                <a:solidFill>
                  <a:srgbClr val="04617B"/>
                </a:solidFill>
              </a:rPr>
              <a:t>another perspective</a:t>
            </a:r>
            <a:r>
              <a:rPr lang="en-AU" dirty="0" smtClean="0"/>
              <a:t> or course of</a:t>
            </a:r>
            <a:r>
              <a:rPr lang="en-AU" b="1" dirty="0" smtClean="0"/>
              <a:t> </a:t>
            </a:r>
            <a:r>
              <a:rPr lang="en-AU" dirty="0" smtClean="0">
                <a:solidFill>
                  <a:srgbClr val="04617B"/>
                </a:solidFill>
              </a:rPr>
              <a:t>action</a:t>
            </a:r>
          </a:p>
          <a:p>
            <a:pPr lvl="0"/>
            <a:r>
              <a:rPr lang="en-AU" dirty="0" smtClean="0"/>
              <a:t>Ask the person to </a:t>
            </a:r>
            <a:r>
              <a:rPr lang="en-AU" dirty="0" smtClean="0">
                <a:solidFill>
                  <a:srgbClr val="04617B"/>
                </a:solidFill>
              </a:rPr>
              <a:t>consider another person’s feelings.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500" y="5537888"/>
            <a:ext cx="1638300" cy="9734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11" name="Content Placeholder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2478247"/>
              </p:ext>
            </p:extLst>
          </p:nvPr>
        </p:nvGraphicFramePr>
        <p:xfrm>
          <a:off x="457200" y="2060847"/>
          <a:ext cx="8229600" cy="3813129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4114800"/>
                <a:gridCol w="4114800"/>
              </a:tblGrid>
              <a:tr h="35499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2"/>
                          </a:solidFill>
                        </a:rPr>
                        <a:t>Positive Feedback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4617B"/>
                          </a:solidFill>
                        </a:rPr>
                        <a:t>Change-Oriented Feedback</a:t>
                      </a:r>
                      <a:endParaRPr lang="en-US" dirty="0"/>
                    </a:p>
                  </a:txBody>
                  <a:tcPr/>
                </a:tc>
              </a:tr>
              <a:tr h="612729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solidFill>
                            <a:srgbClr val="0F6FC6"/>
                          </a:solidFill>
                        </a:rPr>
                        <a:t>Feedback on a Behaviour, Incident or Event</a:t>
                      </a:r>
                      <a:endParaRPr lang="en-AU" sz="2400" b="1" dirty="0" smtClean="0">
                        <a:solidFill>
                          <a:srgbClr val="0F6FC6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549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For example,</a:t>
                      </a:r>
                      <a:r>
                        <a:rPr lang="en-US" dirty="0" smtClean="0"/>
                        <a:t> </a:t>
                      </a:r>
                      <a:r>
                        <a:rPr lang="en-US" sz="2000" i="1" dirty="0" smtClean="0"/>
                        <a:t>“… an excellent report…”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For example</a:t>
                      </a:r>
                      <a:r>
                        <a:rPr lang="en-US" sz="1400" i="1" dirty="0" smtClean="0"/>
                        <a:t>,</a:t>
                      </a:r>
                      <a:r>
                        <a:rPr lang="en-US" i="1" dirty="0" smtClean="0"/>
                        <a:t> </a:t>
                      </a:r>
                      <a:r>
                        <a:rPr lang="en-US" sz="2000" i="1" dirty="0" smtClean="0"/>
                        <a:t>“Not attending the last two case</a:t>
                      </a:r>
                      <a:r>
                        <a:rPr lang="en-US" sz="2000" i="1" baseline="0" dirty="0" smtClean="0"/>
                        <a:t> review</a:t>
                      </a:r>
                      <a:r>
                        <a:rPr lang="en-US" sz="2000" i="1" dirty="0" smtClean="0"/>
                        <a:t> meetings…” </a:t>
                      </a:r>
                    </a:p>
                  </a:txBody>
                  <a:tcPr/>
                </a:tc>
              </a:tr>
              <a:tr h="61368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solidFill>
                            <a:schemeClr val="accent1"/>
                          </a:solidFill>
                        </a:rPr>
                        <a:t>Feedback on a Pattern of Behaviour or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solidFill>
                            <a:schemeClr val="accent1"/>
                          </a:solidFill>
                        </a:rPr>
                        <a:t>Development</a:t>
                      </a:r>
                      <a:endParaRPr lang="en-AU" sz="2400" b="1" dirty="0" smtClean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/>
                </a:tc>
              </a:tr>
              <a:tr h="11379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For example,</a:t>
                      </a:r>
                      <a:r>
                        <a:rPr lang="en-US" dirty="0" smtClean="0"/>
                        <a:t> </a:t>
                      </a:r>
                      <a:r>
                        <a:rPr lang="en-US" sz="2000" dirty="0" smtClean="0"/>
                        <a:t>“</a:t>
                      </a:r>
                      <a:r>
                        <a:rPr lang="en-US" sz="2000" i="1" dirty="0" smtClean="0"/>
                        <a:t>I’m impressed with your work with families in the past three months…”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i="1" dirty="0" smtClean="0"/>
                        <a:t>“I have noticed some tension between you and a couple of other team members in the past two months…”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9753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2756060"/>
          </a:xfrm>
        </p:spPr>
        <p:txBody>
          <a:bodyPr/>
          <a:lstStyle/>
          <a:p>
            <a:r>
              <a:rPr lang="en-AU" sz="3200" dirty="0" smtClean="0"/>
              <a:t>What’s your style?</a:t>
            </a:r>
            <a:endParaRPr lang="en-AU" sz="3200" dirty="0"/>
          </a:p>
        </p:txBody>
      </p:sp>
      <p:pic>
        <p:nvPicPr>
          <p:cNvPr id="7" name="Picture Placeholder 6" descr="200-learning-styles.jpg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42" b="7442"/>
          <a:stretch>
            <a:fillRect/>
          </a:stretch>
        </p:blipFill>
        <p:spPr>
          <a:xfrm rot="420000">
            <a:off x="3486150" y="1200150"/>
            <a:ext cx="4618038" cy="3930650"/>
          </a:xfrm>
        </p:spPr>
      </p:pic>
    </p:spTree>
    <p:extLst>
      <p:ext uri="{BB962C8B-B14F-4D97-AF65-F5344CB8AC3E}">
        <p14:creationId xmlns:p14="http://schemas.microsoft.com/office/powerpoint/2010/main" val="34295692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Adults Learn: Learning </a:t>
            </a:r>
            <a:r>
              <a:rPr lang="en-US" dirty="0" smtClean="0"/>
              <a:t>Styles</a:t>
            </a:r>
            <a:endParaRPr lang="en-US" dirty="0"/>
          </a:p>
        </p:txBody>
      </p:sp>
      <p:graphicFrame>
        <p:nvGraphicFramePr>
          <p:cNvPr id="4" name="D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506718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868144" y="6525344"/>
            <a:ext cx="309634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Based on Kolb, 1984 and Honey &amp; Mumford, 1982</a:t>
            </a:r>
            <a:endParaRPr lang="en-AU" sz="1000" dirty="0">
              <a:latin typeface="+mn-lt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4032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dirty="0" smtClean="0"/>
              <a:t>How Adults Learn: </a:t>
            </a:r>
            <a:r>
              <a:rPr lang="en-US" sz="4800" dirty="0"/>
              <a:t>Reflective Questions</a:t>
            </a:r>
            <a:r>
              <a:rPr lang="en-AU" sz="4800" dirty="0"/>
              <a:t> </a:t>
            </a:r>
            <a:endParaRPr lang="en-US" sz="4800" dirty="0"/>
          </a:p>
        </p:txBody>
      </p:sp>
      <p:graphicFrame>
        <p:nvGraphicFramePr>
          <p:cNvPr id="4" name="D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8288118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796214" y="6552337"/>
            <a:ext cx="76174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+mn-lt"/>
              </a:rPr>
              <a:t>Kolb, 1984</a:t>
            </a:r>
            <a:endParaRPr lang="en-AU" sz="1000" dirty="0">
              <a:latin typeface="+mn-lt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z="2800" dirty="0" smtClean="0">
                <a:solidFill>
                  <a:schemeClr val="tx2"/>
                </a:solidFill>
              </a:rPr>
              <a:t>Part 1: </a:t>
            </a:r>
            <a:r>
              <a:rPr lang="en-US" sz="2800" dirty="0" smtClean="0">
                <a:solidFill>
                  <a:srgbClr val="04617B"/>
                </a:solidFill>
              </a:rPr>
              <a:t>Developing </a:t>
            </a:r>
            <a:r>
              <a:rPr lang="en-US" sz="2800" dirty="0" smtClean="0">
                <a:solidFill>
                  <a:srgbClr val="000000"/>
                </a:solidFill>
              </a:rPr>
              <a:t>reflective questions</a:t>
            </a:r>
          </a:p>
          <a:p>
            <a:pPr marL="0" indent="0">
              <a:buNone/>
            </a:pPr>
            <a:endParaRPr lang="en-US" sz="1200" dirty="0" smtClean="0">
              <a:solidFill>
                <a:srgbClr val="000000"/>
              </a:solidFill>
            </a:endParaRPr>
          </a:p>
          <a:p>
            <a:r>
              <a:rPr lang="en-US" sz="2800" dirty="0" smtClean="0">
                <a:solidFill>
                  <a:schemeClr val="tx2"/>
                </a:solidFill>
              </a:rPr>
              <a:t>Part 2: </a:t>
            </a:r>
            <a:r>
              <a:rPr lang="en-US" sz="2800" dirty="0" smtClean="0">
                <a:solidFill>
                  <a:srgbClr val="04617B"/>
                </a:solidFill>
              </a:rPr>
              <a:t>Asking</a:t>
            </a:r>
            <a:r>
              <a:rPr lang="en-US" sz="2800" dirty="0" smtClean="0">
                <a:solidFill>
                  <a:srgbClr val="000000"/>
                </a:solidFill>
              </a:rPr>
              <a:t> reflective </a:t>
            </a:r>
            <a:r>
              <a:rPr lang="en-US" sz="2800" dirty="0">
                <a:solidFill>
                  <a:srgbClr val="000000"/>
                </a:solidFill>
              </a:rPr>
              <a:t>q</a:t>
            </a:r>
            <a:r>
              <a:rPr lang="en-US" sz="2800" dirty="0" smtClean="0">
                <a:solidFill>
                  <a:srgbClr val="000000"/>
                </a:solidFill>
              </a:rPr>
              <a:t>uestions</a:t>
            </a:r>
            <a:endParaRPr lang="en-AU" sz="2800" dirty="0" smtClean="0">
              <a:solidFill>
                <a:srgbClr val="000000"/>
              </a:solidFill>
            </a:endParaRPr>
          </a:p>
          <a:p>
            <a:endParaRPr lang="en-US" dirty="0"/>
          </a:p>
        </p:txBody>
      </p:sp>
      <p:pic>
        <p:nvPicPr>
          <p:cNvPr id="6" name="Content Placeholder 5" descr="Depositphotos_10914945_s-2015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1" r="2061"/>
          <a:stretch>
            <a:fillRect/>
          </a:stretch>
        </p:blipFill>
        <p:spPr/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More Approaches to Facilitating </a:t>
            </a:r>
            <a:r>
              <a:rPr lang="en-AU" dirty="0" smtClean="0"/>
              <a:t>Reflection</a:t>
            </a:r>
            <a:endParaRPr lang="en-AU" dirty="0"/>
          </a:p>
        </p:txBody>
      </p:sp>
      <p:graphicFrame>
        <p:nvGraphicFramePr>
          <p:cNvPr id="6" name="D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3809809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527822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Critical Incident </a:t>
            </a:r>
            <a:r>
              <a:rPr lang="en-AU" dirty="0" smtClean="0"/>
              <a:t>Reflection</a:t>
            </a:r>
            <a:endParaRPr lang="en-AU" dirty="0"/>
          </a:p>
        </p:txBody>
      </p:sp>
      <p:graphicFrame>
        <p:nvGraphicFramePr>
          <p:cNvPr id="5" name="D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5085548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993697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>
                <a:ea typeface="ＭＳ Ｐゴシック" pitchFamily="23" charset="-128"/>
                <a:cs typeface="ＭＳ Ｐゴシック" pitchFamily="23" charset="-128"/>
              </a:rPr>
              <a:t>Questions to Facilitate Critical Reflection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ea typeface="ＭＳ Ｐゴシック" pitchFamily="23" charset="-128"/>
                <a:cs typeface="ＭＳ Ｐゴシック" pitchFamily="23" charset="-128"/>
              </a:rPr>
              <a:t>What </a:t>
            </a:r>
            <a:r>
              <a:rPr lang="en-US" sz="2800" b="1" dirty="0" smtClean="0">
                <a:ea typeface="ＭＳ Ｐゴシック" pitchFamily="23" charset="-128"/>
                <a:cs typeface="ＭＳ Ｐゴシック" pitchFamily="23" charset="-128"/>
              </a:rPr>
              <a:t>happened</a:t>
            </a:r>
            <a:r>
              <a:rPr lang="en-US" sz="2800" dirty="0" smtClean="0">
                <a:ea typeface="ＭＳ Ｐゴシック" pitchFamily="23" charset="-128"/>
                <a:cs typeface="ＭＳ Ｐゴシック" pitchFamily="23" charset="-128"/>
              </a:rPr>
              <a:t>?</a:t>
            </a:r>
            <a:endParaRPr lang="en-AU" sz="2400" dirty="0" smtClean="0">
              <a:ea typeface="ＭＳ Ｐゴシック" pitchFamily="23" charset="-128"/>
              <a:cs typeface="ＭＳ Ｐゴシック" pitchFamily="23" charset="-128"/>
            </a:endParaRPr>
          </a:p>
          <a:p>
            <a:r>
              <a:rPr lang="en-US" sz="2800" dirty="0" smtClean="0">
                <a:ea typeface="ＭＳ Ｐゴシック" pitchFamily="23" charset="-128"/>
                <a:cs typeface="ＭＳ Ｐゴシック" pitchFamily="23" charset="-128"/>
              </a:rPr>
              <a:t> What did you </a:t>
            </a:r>
            <a:r>
              <a:rPr lang="en-US" sz="2800" b="1" dirty="0" smtClean="0">
                <a:ea typeface="ＭＳ Ｐゴシック" pitchFamily="23" charset="-128"/>
                <a:cs typeface="ＭＳ Ｐゴシック" pitchFamily="23" charset="-128"/>
              </a:rPr>
              <a:t>do</a:t>
            </a:r>
            <a:r>
              <a:rPr lang="en-US" sz="2800" dirty="0" smtClean="0">
                <a:ea typeface="ＭＳ Ｐゴシック" pitchFamily="23" charset="-128"/>
                <a:cs typeface="ＭＳ Ｐゴシック" pitchFamily="23" charset="-128"/>
              </a:rPr>
              <a:t>?</a:t>
            </a:r>
            <a:endParaRPr lang="en-AU" sz="2400" dirty="0" smtClean="0">
              <a:ea typeface="ＭＳ Ｐゴシック" pitchFamily="23" charset="-128"/>
              <a:cs typeface="ＭＳ Ｐゴシック" pitchFamily="23" charset="-128"/>
            </a:endParaRPr>
          </a:p>
          <a:p>
            <a:r>
              <a:rPr lang="en-US" sz="2800" dirty="0" smtClean="0">
                <a:ea typeface="ＭＳ Ｐゴシック" pitchFamily="23" charset="-128"/>
                <a:cs typeface="ＭＳ Ｐゴシック" pitchFamily="23" charset="-128"/>
              </a:rPr>
              <a:t> Where were you </a:t>
            </a:r>
            <a:r>
              <a:rPr lang="en-US" sz="2800" b="1" dirty="0" smtClean="0">
                <a:ea typeface="ＭＳ Ｐゴシック" pitchFamily="23" charset="-128"/>
                <a:cs typeface="ＭＳ Ｐゴシック" pitchFamily="23" charset="-128"/>
              </a:rPr>
              <a:t>coming from</a:t>
            </a:r>
            <a:r>
              <a:rPr lang="en-US" sz="2800" dirty="0" smtClean="0">
                <a:ea typeface="ＭＳ Ｐゴシック" pitchFamily="23" charset="-128"/>
                <a:cs typeface="ＭＳ Ｐゴシック" pitchFamily="23" charset="-128"/>
              </a:rPr>
              <a:t>?</a:t>
            </a:r>
            <a:endParaRPr lang="en-AU" sz="2400" dirty="0" smtClean="0">
              <a:ea typeface="ＭＳ Ｐゴシック" pitchFamily="23" charset="-128"/>
              <a:cs typeface="ＭＳ Ｐゴシック" pitchFamily="23" charset="-128"/>
            </a:endParaRPr>
          </a:p>
          <a:p>
            <a:pPr lvl="1"/>
            <a:r>
              <a:rPr lang="en-US" dirty="0" smtClean="0"/>
              <a:t>What were you thinking would happen? What made you think that?</a:t>
            </a:r>
            <a:endParaRPr lang="en-AU" sz="2000" dirty="0" smtClean="0"/>
          </a:p>
          <a:p>
            <a:pPr lvl="1"/>
            <a:r>
              <a:rPr lang="en-US" dirty="0" smtClean="0"/>
              <a:t>What did you take for granted?</a:t>
            </a:r>
            <a:endParaRPr lang="en-AU" sz="2000" dirty="0" smtClean="0"/>
          </a:p>
          <a:p>
            <a:r>
              <a:rPr lang="en-US" sz="2800" dirty="0" smtClean="0">
                <a:ea typeface="ＭＳ Ｐゴシック" pitchFamily="23" charset="-128"/>
                <a:cs typeface="ＭＳ Ｐゴシック" pitchFamily="23" charset="-128"/>
              </a:rPr>
              <a:t> How did you </a:t>
            </a:r>
            <a:r>
              <a:rPr lang="en-US" sz="2800" b="1" dirty="0" smtClean="0">
                <a:ea typeface="ＭＳ Ｐゴシック" pitchFamily="23" charset="-128"/>
                <a:cs typeface="ＭＳ Ｐゴシック" pitchFamily="23" charset="-128"/>
              </a:rPr>
              <a:t>react</a:t>
            </a:r>
            <a:r>
              <a:rPr lang="en-US" sz="2800" dirty="0" smtClean="0">
                <a:ea typeface="ＭＳ Ｐゴシック" pitchFamily="23" charset="-128"/>
                <a:cs typeface="ＭＳ Ｐゴシック" pitchFamily="23" charset="-128"/>
              </a:rPr>
              <a:t>? What were you feeling? What were you thinking?</a:t>
            </a:r>
            <a:endParaRPr lang="en-US" sz="2400" dirty="0" smtClean="0">
              <a:ea typeface="ＭＳ Ｐゴシック" pitchFamily="23" charset="-128"/>
              <a:cs typeface="ＭＳ Ｐゴシック" pitchFamily="23" charset="-128"/>
            </a:endParaRPr>
          </a:p>
          <a:p>
            <a:r>
              <a:rPr lang="en-US" sz="2800" dirty="0" smtClean="0">
                <a:ea typeface="ＭＳ Ｐゴシック" pitchFamily="23" charset="-128"/>
                <a:cs typeface="ＭＳ Ｐゴシック" pitchFamily="23" charset="-128"/>
              </a:rPr>
              <a:t>How did </a:t>
            </a:r>
            <a:r>
              <a:rPr lang="en-US" sz="2800" b="1" dirty="0" smtClean="0">
                <a:ea typeface="ＭＳ Ｐゴシック" pitchFamily="23" charset="-128"/>
                <a:cs typeface="ＭＳ Ｐゴシック" pitchFamily="23" charset="-128"/>
              </a:rPr>
              <a:t>other people</a:t>
            </a:r>
            <a:r>
              <a:rPr lang="en-US" sz="2800" dirty="0" smtClean="0">
                <a:ea typeface="ＭＳ Ｐゴシック" pitchFamily="23" charset="-128"/>
                <a:cs typeface="ＭＳ Ｐゴシック" pitchFamily="23" charset="-128"/>
              </a:rPr>
              <a:t> react?</a:t>
            </a:r>
            <a:endParaRPr lang="en-AU" sz="2800" dirty="0" smtClean="0">
              <a:ea typeface="ＭＳ Ｐゴシック" pitchFamily="23" charset="-128"/>
              <a:cs typeface="ＭＳ Ｐゴシック" pitchFamily="23" charset="-128"/>
            </a:endParaRPr>
          </a:p>
          <a:p>
            <a:endParaRPr lang="en-AU" sz="2400" dirty="0" smtClean="0">
              <a:ea typeface="ＭＳ Ｐゴシック" pitchFamily="23" charset="-128"/>
              <a:cs typeface="ＭＳ Ｐゴシック" pitchFamily="23" charset="-128"/>
            </a:endParaRPr>
          </a:p>
          <a:p>
            <a:endParaRPr lang="en-US" dirty="0" smtClean="0">
              <a:ea typeface="ＭＳ Ｐゴシック" pitchFamily="23" charset="-128"/>
              <a:cs typeface="ＭＳ Ｐゴシック" pitchFamily="23" charset="-128"/>
            </a:endParaRPr>
          </a:p>
        </p:txBody>
      </p:sp>
      <p:pic>
        <p:nvPicPr>
          <p:cNvPr id="4198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43600" y="1828800"/>
            <a:ext cx="2438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>
                <a:ea typeface="ＭＳ Ｐゴシック" pitchFamily="23" charset="-128"/>
                <a:cs typeface="ＭＳ Ｐゴシック" pitchFamily="23" charset="-128"/>
              </a:rPr>
              <a:t>Questions to Facilitate Critical Reflection </a:t>
            </a:r>
            <a:r>
              <a:rPr lang="en-US" sz="2000" dirty="0" smtClean="0">
                <a:ea typeface="ＭＳ Ｐゴシック" pitchFamily="23" charset="-128"/>
                <a:cs typeface="ＭＳ Ｐゴシック" pitchFamily="23" charset="-128"/>
              </a:rPr>
              <a:t>- continued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>
                <a:ea typeface="ＭＳ Ｐゴシック" pitchFamily="23" charset="-128"/>
                <a:cs typeface="ＭＳ Ｐゴシック" pitchFamily="23" charset="-128"/>
              </a:rPr>
              <a:t> How </a:t>
            </a:r>
            <a:r>
              <a:rPr lang="en-US" sz="2800" b="1" dirty="0" smtClean="0">
                <a:ea typeface="ＭＳ Ｐゴシック" pitchFamily="23" charset="-128"/>
                <a:cs typeface="ＭＳ Ｐゴシック" pitchFamily="23" charset="-128"/>
              </a:rPr>
              <a:t>else</a:t>
            </a:r>
            <a:r>
              <a:rPr lang="en-US" sz="2800" dirty="0" smtClean="0">
                <a:ea typeface="ＭＳ Ｐゴシック" pitchFamily="23" charset="-128"/>
                <a:cs typeface="ＭＳ Ｐゴシック" pitchFamily="23" charset="-128"/>
              </a:rPr>
              <a:t> could you have reacted?</a:t>
            </a:r>
            <a:endParaRPr lang="en-AU" sz="2800" dirty="0" smtClean="0">
              <a:ea typeface="ＭＳ Ｐゴシック" pitchFamily="23" charset="-128"/>
              <a:cs typeface="ＭＳ Ｐゴシック" pitchFamily="23" charset="-128"/>
            </a:endParaRPr>
          </a:p>
          <a:p>
            <a:r>
              <a:rPr lang="en-US" sz="2800" dirty="0" smtClean="0">
                <a:ea typeface="ＭＳ Ｐゴシック" pitchFamily="23" charset="-128"/>
                <a:cs typeface="ＭＳ Ｐゴシック" pitchFamily="23" charset="-128"/>
              </a:rPr>
              <a:t> How </a:t>
            </a:r>
            <a:r>
              <a:rPr lang="en-US" sz="2800" b="1" dirty="0" smtClean="0">
                <a:ea typeface="ＭＳ Ｐゴシック" pitchFamily="23" charset="-128"/>
                <a:cs typeface="ＭＳ Ｐゴシック" pitchFamily="23" charset="-128"/>
              </a:rPr>
              <a:t>else</a:t>
            </a:r>
            <a:r>
              <a:rPr lang="en-US" sz="2800" dirty="0" smtClean="0">
                <a:ea typeface="ＭＳ Ｐゴシック" pitchFamily="23" charset="-128"/>
                <a:cs typeface="ＭＳ Ｐゴシック" pitchFamily="23" charset="-128"/>
              </a:rPr>
              <a:t> could other </a:t>
            </a:r>
            <a:r>
              <a:rPr lang="en-US" sz="2800" b="1" dirty="0" smtClean="0">
                <a:ea typeface="ＭＳ Ｐゴシック" pitchFamily="23" charset="-128"/>
                <a:cs typeface="ＭＳ Ｐゴシック" pitchFamily="23" charset="-128"/>
              </a:rPr>
              <a:t>people</a:t>
            </a:r>
            <a:r>
              <a:rPr lang="en-US" sz="2800" dirty="0" smtClean="0">
                <a:ea typeface="ＭＳ Ｐゴシック" pitchFamily="23" charset="-128"/>
                <a:cs typeface="ＭＳ Ｐゴシック" pitchFamily="23" charset="-128"/>
              </a:rPr>
              <a:t> involved react? Where might they have been coming from?</a:t>
            </a:r>
            <a:endParaRPr lang="en-AU" sz="2800" dirty="0" smtClean="0">
              <a:ea typeface="ＭＳ Ｐゴシック" pitchFamily="23" charset="-128"/>
              <a:cs typeface="ＭＳ Ｐゴシック" pitchFamily="23" charset="-128"/>
            </a:endParaRPr>
          </a:p>
          <a:p>
            <a:r>
              <a:rPr lang="en-US" sz="2800" dirty="0" smtClean="0">
                <a:ea typeface="ＭＳ Ｐゴシック" pitchFamily="23" charset="-128"/>
                <a:cs typeface="ＭＳ Ｐゴシック" pitchFamily="23" charset="-128"/>
              </a:rPr>
              <a:t> What did it </a:t>
            </a:r>
            <a:r>
              <a:rPr lang="en-US" sz="2800" b="1" dirty="0" smtClean="0">
                <a:ea typeface="ＭＳ Ｐゴシック" pitchFamily="23" charset="-128"/>
                <a:cs typeface="ＭＳ Ｐゴシック" pitchFamily="23" charset="-128"/>
              </a:rPr>
              <a:t>mean</a:t>
            </a:r>
            <a:r>
              <a:rPr lang="en-US" sz="2800" dirty="0" smtClean="0">
                <a:ea typeface="ＭＳ Ｐゴシック" pitchFamily="23" charset="-128"/>
                <a:cs typeface="ＭＳ Ｐゴシック" pitchFamily="23" charset="-128"/>
              </a:rPr>
              <a:t> to you? What was important to you about this?</a:t>
            </a:r>
            <a:endParaRPr lang="en-AU" sz="2800" dirty="0" smtClean="0">
              <a:ea typeface="ＭＳ Ｐゴシック" pitchFamily="23" charset="-128"/>
              <a:cs typeface="ＭＳ Ｐゴシック" pitchFamily="23" charset="-128"/>
            </a:endParaRPr>
          </a:p>
          <a:p>
            <a:r>
              <a:rPr lang="en-US" sz="2800" dirty="0" smtClean="0">
                <a:ea typeface="ＭＳ Ｐゴシック" pitchFamily="23" charset="-128"/>
                <a:cs typeface="ＭＳ Ｐゴシック" pitchFamily="23" charset="-128"/>
              </a:rPr>
              <a:t> Where are you </a:t>
            </a:r>
            <a:r>
              <a:rPr lang="en-US" sz="2800" b="1" dirty="0" smtClean="0">
                <a:ea typeface="ＭＳ Ｐゴシック" pitchFamily="23" charset="-128"/>
                <a:cs typeface="ＭＳ Ｐゴシック" pitchFamily="23" charset="-128"/>
              </a:rPr>
              <a:t>now</a:t>
            </a:r>
            <a:r>
              <a:rPr lang="en-US" sz="2800" dirty="0" smtClean="0">
                <a:ea typeface="ＭＳ Ｐゴシック" pitchFamily="23" charset="-128"/>
                <a:cs typeface="ＭＳ Ｐゴシック" pitchFamily="23" charset="-128"/>
              </a:rPr>
              <a:t>? What is important for you now?</a:t>
            </a:r>
            <a:endParaRPr lang="en-AU" sz="2800" dirty="0" smtClean="0">
              <a:ea typeface="ＭＳ Ｐゴシック" pitchFamily="23" charset="-128"/>
              <a:cs typeface="ＭＳ Ｐゴシック" pitchFamily="23" charset="-128"/>
            </a:endParaRPr>
          </a:p>
          <a:p>
            <a:r>
              <a:rPr lang="en-US" sz="2800" dirty="0" smtClean="0">
                <a:ea typeface="ＭＳ Ｐゴシック" pitchFamily="23" charset="-128"/>
                <a:cs typeface="ＭＳ Ｐゴシック" pitchFamily="23" charset="-128"/>
              </a:rPr>
              <a:t> Where might you </a:t>
            </a:r>
            <a:r>
              <a:rPr lang="en-US" sz="2800" b="1" dirty="0" smtClean="0">
                <a:ea typeface="ＭＳ Ｐゴシック" pitchFamily="23" charset="-128"/>
                <a:cs typeface="ＭＳ Ｐゴシック" pitchFamily="23" charset="-128"/>
              </a:rPr>
              <a:t>go</a:t>
            </a:r>
            <a:r>
              <a:rPr lang="en-US" sz="2800" dirty="0" smtClean="0">
                <a:ea typeface="ＭＳ Ｐゴシック" pitchFamily="23" charset="-128"/>
                <a:cs typeface="ＭＳ Ｐゴシック" pitchFamily="23" charset="-128"/>
              </a:rPr>
              <a:t> with this?</a:t>
            </a:r>
            <a:endParaRPr lang="en-AU" sz="2800" dirty="0" smtClean="0">
              <a:ea typeface="ＭＳ Ｐゴシック" pitchFamily="23" charset="-128"/>
              <a:cs typeface="ＭＳ Ｐゴシック" pitchFamily="23" charset="-128"/>
            </a:endParaRPr>
          </a:p>
          <a:p>
            <a:pPr>
              <a:buFont typeface="Wingdings 2" pitchFamily="23" charset="2"/>
              <a:buNone/>
            </a:pPr>
            <a:r>
              <a:rPr lang="en-US" sz="2400" dirty="0" smtClean="0">
                <a:ea typeface="ＭＳ Ｐゴシック" pitchFamily="23" charset="-128"/>
                <a:cs typeface="ＭＳ Ｐゴシック" pitchFamily="23" charset="-128"/>
              </a:rPr>
              <a:t> </a:t>
            </a:r>
            <a:endParaRPr lang="en-AU" sz="2400" dirty="0" smtClean="0">
              <a:ea typeface="ＭＳ Ｐゴシック" pitchFamily="23" charset="-128"/>
              <a:cs typeface="ＭＳ Ｐゴシック" pitchFamily="23" charset="-128"/>
            </a:endParaRPr>
          </a:p>
          <a:p>
            <a:pPr algn="r">
              <a:buFont typeface="Wingdings 2" pitchFamily="23" charset="2"/>
              <a:buNone/>
            </a:pPr>
            <a:r>
              <a:rPr lang="en-US" sz="1200" dirty="0" smtClean="0">
                <a:ea typeface="ＭＳ Ｐゴシック" pitchFamily="23" charset="-128"/>
                <a:cs typeface="ＭＳ Ｐゴシック" pitchFamily="23" charset="-128"/>
              </a:rPr>
              <a:t>From Fook &amp; Gardner, 2007</a:t>
            </a:r>
            <a:endParaRPr lang="en-AU" sz="1200" dirty="0" smtClean="0">
              <a:ea typeface="ＭＳ Ｐゴシック" pitchFamily="23" charset="-128"/>
              <a:cs typeface="ＭＳ Ｐゴシック" pitchFamily="23" charset="-128"/>
            </a:endParaRPr>
          </a:p>
          <a:p>
            <a:endParaRPr lang="en-US" sz="1200" dirty="0" smtClean="0">
              <a:ea typeface="ＭＳ Ｐゴシック" pitchFamily="23" charset="-128"/>
              <a:cs typeface="ＭＳ Ｐゴシック" pitchFamily="23" charset="-128"/>
            </a:endParaRPr>
          </a:p>
        </p:txBody>
      </p:sp>
      <p:pic>
        <p:nvPicPr>
          <p:cNvPr id="4301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77000" y="5105400"/>
            <a:ext cx="2438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>
          <a:xfrm>
            <a:off x="457200" y="617538"/>
            <a:ext cx="8486775" cy="1143000"/>
          </a:xfrm>
        </p:spPr>
        <p:txBody>
          <a:bodyPr/>
          <a:lstStyle/>
          <a:p>
            <a:pPr eaLnBrk="1" hangingPunct="1"/>
            <a:r>
              <a:rPr lang="en-US" dirty="0" smtClean="0">
                <a:ea typeface="ＭＳ Ｐゴシック" pitchFamily="23" charset="-128"/>
                <a:cs typeface="ＭＳ Ｐゴシック" pitchFamily="23" charset="-128"/>
              </a:rPr>
              <a:t>Solution Focused Techniques </a:t>
            </a:r>
          </a:p>
        </p:txBody>
      </p:sp>
      <p:sp>
        <p:nvSpPr>
          <p:cNvPr id="44035" name="Content Placeholder 2"/>
          <p:cNvSpPr>
            <a:spLocks noGrp="1"/>
          </p:cNvSpPr>
          <p:nvPr>
            <p:ph type="body" sz="half" idx="1"/>
          </p:nvPr>
        </p:nvSpPr>
        <p:spPr>
          <a:xfrm>
            <a:off x="838200" y="1981200"/>
            <a:ext cx="4154488" cy="4151313"/>
          </a:xfrm>
        </p:spPr>
        <p:txBody>
          <a:bodyPr/>
          <a:lstStyle/>
          <a:p>
            <a:pPr eaLnBrk="1" hangingPunct="1">
              <a:buFont typeface="Wingdings 2" pitchFamily="23" charset="2"/>
              <a:buNone/>
            </a:pPr>
            <a:r>
              <a:rPr lang="en-US" dirty="0" smtClean="0">
                <a:solidFill>
                  <a:schemeClr val="tx2"/>
                </a:solidFill>
                <a:ea typeface="ＭＳ Ｐゴシック" pitchFamily="23" charset="-128"/>
                <a:cs typeface="ＭＳ Ｐゴシック" pitchFamily="23" charset="-128"/>
              </a:rPr>
              <a:t>‘</a:t>
            </a:r>
            <a:r>
              <a:rPr lang="en-US" dirty="0" smtClean="0">
                <a:solidFill>
                  <a:srgbClr val="04617B"/>
                </a:solidFill>
                <a:ea typeface="ＭＳ Ｐゴシック" pitchFamily="23" charset="-128"/>
                <a:cs typeface="ＭＳ Ｐゴシック" pitchFamily="23" charset="-128"/>
              </a:rPr>
              <a:t>Solution focus’</a:t>
            </a:r>
            <a:r>
              <a:rPr lang="en-US" dirty="0" smtClean="0">
                <a:ea typeface="ＭＳ Ｐゴシック" pitchFamily="23" charset="-128"/>
                <a:cs typeface="ＭＳ Ｐゴシック" pitchFamily="23" charset="-128"/>
              </a:rPr>
              <a:t> is about </a:t>
            </a:r>
          </a:p>
          <a:p>
            <a:pPr eaLnBrk="1" hangingPunct="1">
              <a:buFont typeface="Wingdings 2" pitchFamily="23" charset="2"/>
              <a:buNone/>
            </a:pPr>
            <a:r>
              <a:rPr lang="en-US" dirty="0" smtClean="0">
                <a:ea typeface="ＭＳ Ｐゴシック" pitchFamily="23" charset="-128"/>
                <a:cs typeface="ＭＳ Ｐゴシック" pitchFamily="23" charset="-128"/>
              </a:rPr>
              <a:t>looking for solutions rather </a:t>
            </a:r>
          </a:p>
          <a:p>
            <a:pPr eaLnBrk="1" hangingPunct="1">
              <a:buFont typeface="Wingdings 2" pitchFamily="23" charset="2"/>
              <a:buNone/>
            </a:pPr>
            <a:r>
              <a:rPr lang="en-US" dirty="0" smtClean="0">
                <a:ea typeface="ＭＳ Ｐゴシック" pitchFamily="23" charset="-128"/>
                <a:cs typeface="ＭＳ Ｐゴシック" pitchFamily="23" charset="-128"/>
              </a:rPr>
              <a:t>than dwelling on problems. </a:t>
            </a:r>
          </a:p>
          <a:p>
            <a:pPr eaLnBrk="1" hangingPunct="1">
              <a:buFont typeface="Wingdings 2" pitchFamily="23" charset="2"/>
              <a:buNone/>
            </a:pPr>
            <a:r>
              <a:rPr lang="en-US" dirty="0" smtClean="0">
                <a:ea typeface="ＭＳ Ｐゴシック" pitchFamily="23" charset="-128"/>
                <a:cs typeface="ＭＳ Ｐゴシック" pitchFamily="23" charset="-128"/>
              </a:rPr>
              <a:t>It makes the assumption </a:t>
            </a:r>
          </a:p>
          <a:p>
            <a:pPr eaLnBrk="1" hangingPunct="1">
              <a:buFont typeface="Wingdings 2" pitchFamily="23" charset="2"/>
              <a:buNone/>
            </a:pPr>
            <a:r>
              <a:rPr lang="en-US" dirty="0" smtClean="0">
                <a:ea typeface="ＭＳ Ｐゴシック" pitchFamily="23" charset="-128"/>
                <a:cs typeface="ＭＳ Ｐゴシック" pitchFamily="23" charset="-128"/>
              </a:rPr>
              <a:t>that the worker has the </a:t>
            </a:r>
          </a:p>
          <a:p>
            <a:pPr eaLnBrk="1" hangingPunct="1">
              <a:buFont typeface="Wingdings 2" pitchFamily="23" charset="2"/>
              <a:buNone/>
            </a:pPr>
            <a:r>
              <a:rPr lang="en-US" dirty="0" smtClean="0">
                <a:ea typeface="ＭＳ Ｐゴシック" pitchFamily="23" charset="-128"/>
                <a:cs typeface="ＭＳ Ｐゴシック" pitchFamily="23" charset="-128"/>
              </a:rPr>
              <a:t>answers within her or </a:t>
            </a:r>
          </a:p>
          <a:p>
            <a:pPr eaLnBrk="1" hangingPunct="1">
              <a:buFont typeface="Wingdings 2" pitchFamily="23" charset="2"/>
              <a:buNone/>
            </a:pPr>
            <a:r>
              <a:rPr lang="en-US" dirty="0" smtClean="0">
                <a:ea typeface="ＭＳ Ｐゴシック" pitchFamily="23" charset="-128"/>
                <a:cs typeface="ＭＳ Ｐゴシック" pitchFamily="23" charset="-128"/>
              </a:rPr>
              <a:t>himself.</a:t>
            </a:r>
          </a:p>
          <a:p>
            <a:pPr eaLnBrk="1" hangingPunct="1"/>
            <a:endParaRPr lang="en-US" dirty="0" smtClean="0">
              <a:ea typeface="ＭＳ Ｐゴシック" pitchFamily="23" charset="-128"/>
              <a:cs typeface="ＭＳ Ｐゴシック" pitchFamily="23" charset="-128"/>
            </a:endParaRPr>
          </a:p>
          <a:p>
            <a:pPr algn="r" eaLnBrk="1" hangingPunct="1">
              <a:buFont typeface="Wingdings 2" pitchFamily="23" charset="2"/>
              <a:buNone/>
            </a:pPr>
            <a:r>
              <a:rPr lang="en-US" sz="1000" dirty="0" smtClean="0">
                <a:ea typeface="ＭＳ Ｐゴシック" pitchFamily="23" charset="-128"/>
                <a:cs typeface="ＭＳ Ｐゴシック" pitchFamily="23" charset="-128"/>
              </a:rPr>
              <a:t>Adapted from Fowler, Fenton &amp; Riley, 2007</a:t>
            </a:r>
            <a:endParaRPr lang="en-AU" sz="1000" dirty="0" smtClean="0">
              <a:ea typeface="ＭＳ Ｐゴシック" pitchFamily="23" charset="-128"/>
              <a:cs typeface="ＭＳ Ｐゴシック" pitchFamily="23" charset="-128"/>
            </a:endParaRPr>
          </a:p>
          <a:p>
            <a:pPr eaLnBrk="1" hangingPunct="1"/>
            <a:endParaRPr lang="en-US" sz="1000" dirty="0" smtClean="0">
              <a:ea typeface="ＭＳ Ｐゴシック" pitchFamily="23" charset="-128"/>
              <a:cs typeface="ＭＳ Ｐゴシック" pitchFamily="23" charset="-128"/>
            </a:endParaRPr>
          </a:p>
        </p:txBody>
      </p:sp>
      <p:pic>
        <p:nvPicPr>
          <p:cNvPr id="44036" name="ClipArt Placeholder 9"/>
          <p:cNvPicPr>
            <a:picLocks noGrp="1" noChangeAspect="1"/>
          </p:cNvPicPr>
          <p:nvPr>
            <p:ph type="clipArt" sz="half" idx="2"/>
          </p:nvPr>
        </p:nvPicPr>
        <p:blipFill>
          <a:blip r:embed="rId2"/>
          <a:srcRect t="-1811" b="-1811"/>
          <a:stretch>
            <a:fillRect/>
          </a:stretch>
        </p:blipFill>
        <p:spPr/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40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ea typeface="ＭＳ Ｐゴシック" pitchFamily="23" charset="-128"/>
                <a:cs typeface="ＭＳ Ｐゴシック" pitchFamily="23" charset="-128"/>
              </a:rPr>
              <a:t>Solution Focused Techniques  </a:t>
            </a:r>
            <a:r>
              <a:rPr lang="en-US" sz="2000" dirty="0" smtClean="0">
                <a:ea typeface="ＭＳ Ｐゴシック" pitchFamily="23" charset="-128"/>
                <a:cs typeface="ＭＳ Ｐゴシック" pitchFamily="23" charset="-128"/>
              </a:rPr>
              <a:t>- continued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0602713"/>
              </p:ext>
            </p:extLst>
          </p:nvPr>
        </p:nvGraphicFramePr>
        <p:xfrm>
          <a:off x="457200" y="1988841"/>
          <a:ext cx="8229600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029200" y="6629400"/>
            <a:ext cx="434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latin typeface="+mn-lt"/>
              </a:rPr>
              <a:t>Some of this is adapted from Fowler, Fenton, &amp; Riley, 2007 and Morrison, 2005</a:t>
            </a:r>
            <a:endParaRPr lang="en-AU" sz="900" dirty="0" smtClean="0">
              <a:latin typeface="+mn-lt"/>
            </a:endParaRPr>
          </a:p>
          <a:p>
            <a:endParaRPr lang="en-US" sz="9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5798" y="514352"/>
            <a:ext cx="7556299" cy="958235"/>
          </a:xfrm>
        </p:spPr>
        <p:txBody>
          <a:bodyPr/>
          <a:lstStyle/>
          <a:p>
            <a:r>
              <a:rPr lang="en-US" sz="5000" dirty="0" smtClean="0"/>
              <a:t>Appreciative Inquiry</a:t>
            </a:r>
            <a:r>
              <a:rPr lang="en-AU" sz="5000" dirty="0" smtClean="0"/>
              <a:t> </a:t>
            </a:r>
            <a:endParaRPr lang="en-US" sz="500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en-US" sz="2400" dirty="0" smtClean="0">
                <a:solidFill>
                  <a:srgbClr val="04617B"/>
                </a:solidFill>
              </a:rPr>
              <a:t>Appreciative Inquiry </a:t>
            </a:r>
            <a:r>
              <a:rPr lang="en-US" sz="2400" dirty="0" smtClean="0"/>
              <a:t>is a strength based </a:t>
            </a:r>
            <a:r>
              <a:rPr lang="en-US" sz="2400" dirty="0" smtClean="0">
                <a:solidFill>
                  <a:srgbClr val="04617B"/>
                </a:solidFill>
              </a:rPr>
              <a:t>capacity building </a:t>
            </a:r>
            <a:r>
              <a:rPr lang="en-US" sz="2400" dirty="0" smtClean="0"/>
              <a:t>approach to dialogue to generate new ideas and build relationships. It involves asking unconditional </a:t>
            </a:r>
            <a:r>
              <a:rPr lang="en-US" sz="2400" dirty="0" smtClean="0">
                <a:solidFill>
                  <a:srgbClr val="04617B"/>
                </a:solidFill>
              </a:rPr>
              <a:t>positive</a:t>
            </a:r>
            <a:r>
              <a:rPr lang="en-US" sz="2400" dirty="0" smtClean="0"/>
              <a:t> questions.</a:t>
            </a:r>
          </a:p>
          <a:p>
            <a:endParaRPr lang="en-US" dirty="0"/>
          </a:p>
        </p:txBody>
      </p:sp>
      <p:graphicFrame>
        <p:nvGraphicFramePr>
          <p:cNvPr id="8" name="D 2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60433253"/>
              </p:ext>
            </p:extLst>
          </p:nvPr>
        </p:nvGraphicFramePr>
        <p:xfrm>
          <a:off x="3575050" y="1676400"/>
          <a:ext cx="511175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6607190" y="6471276"/>
            <a:ext cx="2536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000" dirty="0">
                <a:solidFill>
                  <a:prstClr val="black"/>
                </a:solidFill>
                <a:latin typeface="Constantia"/>
                <a:ea typeface="ＭＳ Ｐゴシック" pitchFamily="23" charset="-128"/>
                <a:cs typeface="ＭＳ Ｐゴシック" pitchFamily="23" charset="-128"/>
              </a:rPr>
              <a:t>Whitney &amp; Trosten-Bloom, 2003</a:t>
            </a:r>
            <a:endParaRPr lang="en-AU" sz="1000" dirty="0">
              <a:solidFill>
                <a:prstClr val="black"/>
              </a:solidFill>
              <a:latin typeface="Constantia"/>
              <a:ea typeface="ＭＳ Ｐゴシック" pitchFamily="23" charset="-128"/>
              <a:cs typeface="ＭＳ Ｐゴシック" pitchFamily="23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pitchFamily="23" charset="0"/>
              <a:ea typeface="ＭＳ Ｐゴシック" pitchFamily="23" charset="-128"/>
              <a:cs typeface="ＭＳ Ｐゴシック" pitchFamily="23" charset="-128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>
                <a:latin typeface="Calibri" charset="0"/>
                <a:ea typeface="ＭＳ Ｐゴシック" charset="0"/>
                <a:cs typeface="ＭＳ Ｐゴシック" charset="0"/>
              </a:rPr>
              <a:t>Person </a:t>
            </a:r>
            <a:r>
              <a:rPr lang="en-US" sz="4400" dirty="0" err="1" smtClean="0">
                <a:latin typeface="Calibri" charset="0"/>
                <a:ea typeface="ＭＳ Ｐゴシック" charset="0"/>
                <a:cs typeface="ＭＳ Ｐゴシック" charset="0"/>
              </a:rPr>
              <a:t>Centred</a:t>
            </a:r>
            <a:r>
              <a:rPr lang="en-US" sz="4400" dirty="0" smtClean="0">
                <a:latin typeface="Calibri" charset="0"/>
                <a:ea typeface="ＭＳ Ｐゴシック" charset="0"/>
                <a:cs typeface="ＭＳ Ｐゴシック" charset="0"/>
              </a:rPr>
              <a:t> Thinking: </a:t>
            </a:r>
            <a:r>
              <a:rPr lang="en-US" sz="3200" dirty="0" smtClean="0"/>
              <a:t>Working/Not </a:t>
            </a:r>
            <a:r>
              <a:rPr lang="en-US" sz="3200" dirty="0"/>
              <a:t>Working</a:t>
            </a:r>
            <a:r>
              <a:rPr lang="en-AU" sz="3200" dirty="0"/>
              <a:t> </a:t>
            </a:r>
            <a:r>
              <a:rPr lang="en-US" sz="3200" dirty="0" smtClean="0">
                <a:ea typeface="ＭＳ Ｐゴシック" charset="0"/>
                <a:cs typeface="ＭＳ Ｐゴシック" charset="0"/>
              </a:rPr>
              <a:t> </a:t>
            </a:r>
            <a:endParaRPr lang="en-US" sz="320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sz="2800" dirty="0" smtClean="0">
                <a:solidFill>
                  <a:schemeClr val="accent2"/>
                </a:solidFill>
              </a:rPr>
              <a:t>What’s Working </a:t>
            </a:r>
            <a:r>
              <a:rPr lang="en-US" sz="1600" dirty="0" smtClean="0">
                <a:solidFill>
                  <a:schemeClr val="accent2"/>
                </a:solidFill>
              </a:rPr>
              <a:t>(or working well)</a:t>
            </a:r>
            <a:endParaRPr lang="en-US" sz="1600" dirty="0">
              <a:solidFill>
                <a:schemeClr val="accent2"/>
              </a:solidFill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What’s not Working </a:t>
            </a:r>
            <a:r>
              <a:rPr lang="en-US" sz="1600" dirty="0" smtClean="0">
                <a:solidFill>
                  <a:schemeClr val="accent5">
                    <a:lumMod val="75000"/>
                  </a:schemeClr>
                </a:solidFill>
              </a:rPr>
              <a:t>(or working as well) </a:t>
            </a:r>
            <a:r>
              <a:rPr lang="en-AU" sz="16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endParaRPr lang="en-US" sz="16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2" name="Content Placeholder 11" descr="thunder-cloud-hi.png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0065" b="-40065"/>
          <a:stretch>
            <a:fillRect/>
          </a:stretch>
        </p:blipFill>
        <p:spPr>
          <a:xfrm>
            <a:off x="4645025" y="2514600"/>
            <a:ext cx="4041775" cy="3846513"/>
          </a:xfrm>
        </p:spPr>
      </p:pic>
      <p:pic>
        <p:nvPicPr>
          <p:cNvPr id="14" name="Content Placeholder 13" descr="BirthdayBalloons2Clipart.gif"/>
          <p:cNvPicPr>
            <a:picLocks noGrp="1" noChangeAspect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166" r="-11166"/>
          <a:stretch>
            <a:fillRect/>
          </a:stretch>
        </p:blipFill>
        <p:spPr>
          <a:xfrm>
            <a:off x="457200" y="2514600"/>
            <a:ext cx="4040188" cy="3845720"/>
          </a:xfrm>
        </p:spPr>
      </p:pic>
      <p:sp>
        <p:nvSpPr>
          <p:cNvPr id="2" name="TextBox 1"/>
          <p:cNvSpPr txBox="1"/>
          <p:nvPr/>
        </p:nvSpPr>
        <p:spPr>
          <a:xfrm>
            <a:off x="7308304" y="6453336"/>
            <a:ext cx="165618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sz="1000" dirty="0">
                <a:solidFill>
                  <a:prstClr val="black"/>
                </a:solidFill>
                <a:latin typeface="Constantia"/>
                <a:ea typeface="ＭＳ Ｐゴシック" pitchFamily="23" charset="-128"/>
                <a:cs typeface="ＭＳ Ｐゴシック" pitchFamily="23" charset="-128"/>
              </a:rPr>
              <a:t>Concepts from Sanderson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pitchFamily="23" charset="0"/>
              <a:ea typeface="ＭＳ Ｐゴシック" pitchFamily="23" charset="-128"/>
              <a:cs typeface="ＭＳ Ｐゴシック" pitchFamily="2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105407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Person Centred Thinking </a:t>
            </a:r>
            <a:r>
              <a:rPr lang="en-US" sz="3200" dirty="0" smtClean="0"/>
              <a:t>- Four Plus Questions</a:t>
            </a:r>
            <a:endParaRPr lang="en-US" sz="3200" dirty="0"/>
          </a:p>
        </p:txBody>
      </p:sp>
      <p:graphicFrame>
        <p:nvGraphicFramePr>
          <p:cNvPr id="7" name="D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9518741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436471" y="6502502"/>
            <a:ext cx="57075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000" dirty="0" err="1" smtClean="0">
                <a:solidFill>
                  <a:prstClr val="black"/>
                </a:solidFill>
                <a:latin typeface="Constantia"/>
                <a:ea typeface="ＭＳ Ｐゴシック" pitchFamily="23" charset="-128"/>
                <a:cs typeface="ＭＳ Ｐゴシック" pitchFamily="23" charset="-128"/>
              </a:rPr>
              <a:t>Smull</a:t>
            </a:r>
            <a:r>
              <a:rPr lang="en-US" sz="1000" dirty="0" smtClean="0">
                <a:solidFill>
                  <a:prstClr val="black"/>
                </a:solidFill>
                <a:ea typeface="ＭＳ Ｐゴシック" pitchFamily="23" charset="-128"/>
                <a:cs typeface="ＭＳ Ｐゴシック" pitchFamily="23" charset="-128"/>
              </a:rPr>
              <a:t> </a:t>
            </a:r>
            <a:r>
              <a:rPr lang="en-US" sz="1000" dirty="0">
                <a:solidFill>
                  <a:prstClr val="black"/>
                </a:solidFill>
                <a:ea typeface="ＭＳ Ｐゴシック" pitchFamily="23" charset="-128"/>
                <a:cs typeface="ＭＳ Ｐゴシック" pitchFamily="23" charset="-128"/>
              </a:rPr>
              <a:t>&amp; Sanderson, </a:t>
            </a:r>
            <a:r>
              <a:rPr lang="en-US" sz="1000" dirty="0">
                <a:solidFill>
                  <a:prstClr val="black"/>
                </a:solidFill>
                <a:latin typeface="Constantia"/>
                <a:ea typeface="ＭＳ Ｐゴシック" pitchFamily="23" charset="-128"/>
                <a:cs typeface="ＭＳ Ｐゴシック" pitchFamily="23" charset="-128"/>
              </a:rPr>
              <a:t>2005 and The Learning Community for Person Centred Practices, 2008</a:t>
            </a:r>
            <a:endParaRPr lang="en-AU" sz="1000" dirty="0">
              <a:solidFill>
                <a:prstClr val="black"/>
              </a:solidFill>
              <a:latin typeface="Constantia"/>
              <a:ea typeface="ＭＳ Ｐゴシック" pitchFamily="23" charset="-128"/>
              <a:cs typeface="ＭＳ Ｐゴシック" pitchFamily="23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pitchFamily="23" charset="0"/>
              <a:ea typeface="ＭＳ Ｐゴシック" pitchFamily="23" charset="-128"/>
              <a:cs typeface="ＭＳ Ｐゴシック" pitchFamily="23" charset="-128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Supporting Evidence Based Decision </a:t>
            </a:r>
            <a:r>
              <a:rPr lang="en-AU" dirty="0" smtClean="0"/>
              <a:t>Making: </a:t>
            </a:r>
            <a:r>
              <a:rPr lang="en-AU" sz="3200" dirty="0" smtClean="0"/>
              <a:t>What </a:t>
            </a:r>
            <a:r>
              <a:rPr lang="en-AU" sz="3200" dirty="0"/>
              <a:t>is Evidence?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461113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812360" y="6453336"/>
            <a:ext cx="100811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000" dirty="0">
                <a:latin typeface="+mn-lt"/>
              </a:rPr>
              <a:t>ACS, 2011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42621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2252004"/>
          </a:xfrm>
        </p:spPr>
        <p:txBody>
          <a:bodyPr/>
          <a:lstStyle/>
          <a:p>
            <a:r>
              <a:rPr lang="en-AU" sz="2800" dirty="0"/>
              <a:t>Using Internal Evidence to make </a:t>
            </a:r>
            <a:r>
              <a:rPr lang="en-AU" sz="2800" dirty="0" smtClean="0"/>
              <a:t>Decisions</a:t>
            </a:r>
            <a:endParaRPr lang="en-AU" sz="28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609600" y="3501008"/>
            <a:ext cx="2209800" cy="1507096"/>
          </a:xfrm>
        </p:spPr>
        <p:txBody>
          <a:bodyPr/>
          <a:lstStyle/>
          <a:p>
            <a:r>
              <a:rPr lang="en-AU" sz="2000" dirty="0"/>
              <a:t>Some Tools</a:t>
            </a:r>
          </a:p>
          <a:p>
            <a:endParaRPr lang="en-AU" dirty="0"/>
          </a:p>
        </p:txBody>
      </p:sp>
      <p:pic>
        <p:nvPicPr>
          <p:cNvPr id="7" name="Picture Placeholder 6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-16844" r="-16844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224264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Tools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sz="2800" b="1" dirty="0">
                <a:solidFill>
                  <a:srgbClr val="04617B"/>
                </a:solidFill>
              </a:rPr>
              <a:t>Flow chart: </a:t>
            </a:r>
            <a:r>
              <a:rPr lang="en-AU" dirty="0"/>
              <a:t>describes a process</a:t>
            </a:r>
          </a:p>
          <a:p>
            <a:pPr marL="0" indent="0">
              <a:buNone/>
            </a:pPr>
            <a:endParaRPr lang="en-AU" sz="1200" dirty="0"/>
          </a:p>
          <a:p>
            <a:pPr marL="0" indent="0">
              <a:buNone/>
            </a:pPr>
            <a:r>
              <a:rPr lang="en-AU" sz="2400" dirty="0">
                <a:solidFill>
                  <a:schemeClr val="accent3">
                    <a:lumMod val="75000"/>
                  </a:schemeClr>
                </a:solidFill>
              </a:rPr>
              <a:t>Example of use: </a:t>
            </a:r>
            <a:r>
              <a:rPr lang="en-AU" sz="2400" dirty="0"/>
              <a:t>Describe the process from entering to exiting </a:t>
            </a:r>
            <a:r>
              <a:rPr lang="en-AU" sz="2400" dirty="0" smtClean="0"/>
              <a:t>a service </a:t>
            </a:r>
            <a:r>
              <a:rPr lang="en-AU" sz="2400" dirty="0"/>
              <a:t>(or part of that process) to identify problems such as delays, or opportunities to improve/streamline the process. </a:t>
            </a:r>
            <a:endParaRPr lang="en-US" sz="2400" dirty="0"/>
          </a:p>
        </p:txBody>
      </p:sp>
      <p:pic>
        <p:nvPicPr>
          <p:cNvPr id="5" name="Content Placeholder 4" descr="Macintosh HD:Users:affirm:Desktop:LC II Backup files:Claris File:Management:Planning &amp; Evaluation:Evidence Based Planning:HACC:flow1.jpg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67" b="8467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556987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Some Tools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sz="2800" b="1" dirty="0">
                <a:solidFill>
                  <a:schemeClr val="accent1">
                    <a:lumMod val="75000"/>
                  </a:schemeClr>
                </a:solidFill>
              </a:rPr>
              <a:t>Cause and effect diagram (fishbone): </a:t>
            </a:r>
            <a:r>
              <a:rPr lang="en-AU" dirty="0"/>
              <a:t>Documents all the possible causes of an event</a:t>
            </a:r>
          </a:p>
          <a:p>
            <a:pPr marL="0" indent="0">
              <a:buNone/>
            </a:pPr>
            <a:endParaRPr lang="en-AU" sz="1200" dirty="0"/>
          </a:p>
          <a:p>
            <a:pPr marL="0" indent="0">
              <a:buNone/>
            </a:pPr>
            <a:r>
              <a:rPr lang="en-AU" sz="2400" dirty="0">
                <a:solidFill>
                  <a:schemeClr val="accent3">
                    <a:lumMod val="75000"/>
                  </a:schemeClr>
                </a:solidFill>
              </a:rPr>
              <a:t>Example of use: </a:t>
            </a:r>
            <a:r>
              <a:rPr lang="en-AU" sz="2400" dirty="0"/>
              <a:t>Identify all the possible issues that may have led to a critical incident.</a:t>
            </a:r>
          </a:p>
          <a:p>
            <a:endParaRPr lang="en-US" dirty="0"/>
          </a:p>
        </p:txBody>
      </p:sp>
      <p:pic>
        <p:nvPicPr>
          <p:cNvPr id="5" name="Content Placeholder 4" descr="Macintosh HD:Users:affirm:Desktop:LC II Backup files:Claris File:Management:Planning &amp; Evaluation:Evidence Based Planning:HACC:fishbone-diagram.gif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8729" b="-38729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84107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Some Tools</a:t>
            </a:r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sz="2800" b="1" dirty="0">
                <a:solidFill>
                  <a:schemeClr val="accent2">
                    <a:lumMod val="75000"/>
                  </a:schemeClr>
                </a:solidFill>
              </a:rPr>
              <a:t>Journal/</a:t>
            </a:r>
            <a:r>
              <a:rPr lang="en-AU" sz="2800" b="1" dirty="0" smtClean="0">
                <a:solidFill>
                  <a:schemeClr val="accent2">
                    <a:lumMod val="75000"/>
                  </a:schemeClr>
                </a:solidFill>
              </a:rPr>
              <a:t>diary: </a:t>
            </a:r>
            <a:r>
              <a:rPr lang="en-AU" dirty="0" smtClean="0"/>
              <a:t>records </a:t>
            </a:r>
            <a:r>
              <a:rPr lang="en-AU" dirty="0"/>
              <a:t>or logs activities and/or responses </a:t>
            </a:r>
            <a:endParaRPr lang="en-AU" dirty="0" smtClean="0"/>
          </a:p>
          <a:p>
            <a:pPr marL="0" indent="0">
              <a:buNone/>
            </a:pPr>
            <a:endParaRPr lang="en-AU" sz="1200" dirty="0"/>
          </a:p>
          <a:p>
            <a:pPr marL="0" indent="0">
              <a:buNone/>
            </a:pPr>
            <a:r>
              <a:rPr lang="en-AU" sz="2400" dirty="0">
                <a:solidFill>
                  <a:schemeClr val="accent3">
                    <a:lumMod val="75000"/>
                  </a:schemeClr>
                </a:solidFill>
              </a:rPr>
              <a:t>Example of use</a:t>
            </a:r>
            <a:r>
              <a:rPr lang="en-AU" sz="2400" dirty="0">
                <a:solidFill>
                  <a:srgbClr val="089CA3"/>
                </a:solidFill>
              </a:rPr>
              <a:t>:</a:t>
            </a:r>
            <a:r>
              <a:rPr lang="en-AU" sz="24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AU" sz="2400" dirty="0"/>
              <a:t>A reflective journal of actions and responses to highlight </a:t>
            </a:r>
            <a:r>
              <a:rPr lang="en-AU" sz="2400" dirty="0" err="1"/>
              <a:t>learnings</a:t>
            </a:r>
            <a:r>
              <a:rPr lang="en-AU" sz="2400" dirty="0"/>
              <a:t>; a diary of when/how often an activity was undertaken. </a:t>
            </a:r>
          </a:p>
        </p:txBody>
      </p:sp>
      <p:pic>
        <p:nvPicPr>
          <p:cNvPr id="5" name="Content Placeholder 4" descr="Macintosh HD:Users:affirm:Desktop:LC II Backup files:Claris File:Management:Supervision Course:Reflective Practice:1224784709168011687schoolfreeware_Book.svg.hi.png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9795" b="-19795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973106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Some Tools</a:t>
            </a:r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 smtClean="0">
                <a:solidFill>
                  <a:schemeClr val="accent6">
                    <a:lumMod val="75000"/>
                  </a:schemeClr>
                </a:solidFill>
              </a:rPr>
              <a:t>‘Case study’: </a:t>
            </a:r>
            <a:r>
              <a:rPr lang="en-AU" dirty="0"/>
              <a:t>A</a:t>
            </a:r>
            <a:r>
              <a:rPr lang="en-AU" b="1" dirty="0" smtClean="0"/>
              <a:t> </a:t>
            </a:r>
            <a:r>
              <a:rPr lang="en-AU" dirty="0"/>
              <a:t>‘story’ about an individual/group, behaviour, interactions, action/set of actions/process</a:t>
            </a:r>
          </a:p>
          <a:p>
            <a:pPr marL="0" indent="0">
              <a:buNone/>
            </a:pPr>
            <a:endParaRPr lang="en-AU" sz="1200" dirty="0"/>
          </a:p>
          <a:p>
            <a:pPr marL="0" indent="0">
              <a:buNone/>
            </a:pPr>
            <a:r>
              <a:rPr lang="en-AU" sz="2400" dirty="0">
                <a:solidFill>
                  <a:schemeClr val="accent3">
                    <a:lumMod val="75000"/>
                  </a:schemeClr>
                </a:solidFill>
              </a:rPr>
              <a:t>Example of use: </a:t>
            </a:r>
            <a:r>
              <a:rPr lang="en-AU" sz="2400" dirty="0"/>
              <a:t>Discussion of a story of work with an individual/family to highlight actions and their results and to gain feedback or develop new strategies. </a:t>
            </a:r>
          </a:p>
        </p:txBody>
      </p:sp>
      <p:pic>
        <p:nvPicPr>
          <p:cNvPr id="5" name="Content Placeholder 4" descr="Macintosh HD:Users:affirm:Desktop:LC II Backup files:Claris File:Management:Supervision Course:Reflective Practice:case-icon.png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749" b="-4749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6668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Some Tools</a:t>
            </a:r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sz="2000" b="1" dirty="0">
                <a:solidFill>
                  <a:schemeClr val="accent2"/>
                </a:solidFill>
              </a:rPr>
              <a:t>Critical incident analysis</a:t>
            </a:r>
            <a:r>
              <a:rPr lang="en-AU" sz="2000" dirty="0">
                <a:solidFill>
                  <a:schemeClr val="accent2"/>
                </a:solidFill>
              </a:rPr>
              <a:t>: </a:t>
            </a:r>
            <a:r>
              <a:rPr lang="en-AU" sz="2000" dirty="0"/>
              <a:t>Analysis of a critical incident in order to describe and learn from it </a:t>
            </a:r>
            <a:r>
              <a:rPr lang="en-AU" sz="1800" dirty="0"/>
              <a:t>(such as factors which impacted or triggered that incident or determine what was done during and after the incident)</a:t>
            </a:r>
            <a:r>
              <a:rPr lang="en-AU" sz="2000" dirty="0"/>
              <a:t>; a critical incident may be a problem situation or a positive incident which was an exception to the problem or an example of a positive response</a:t>
            </a:r>
            <a:r>
              <a:rPr lang="en-AU" sz="2000" dirty="0" smtClean="0"/>
              <a:t>.</a:t>
            </a:r>
          </a:p>
          <a:p>
            <a:pPr marL="0" indent="0">
              <a:buNone/>
            </a:pPr>
            <a:endParaRPr lang="en-AU" sz="800" dirty="0"/>
          </a:p>
          <a:p>
            <a:pPr marL="0" indent="0">
              <a:buNone/>
            </a:pPr>
            <a:r>
              <a:rPr lang="en-AU" sz="2000" dirty="0">
                <a:solidFill>
                  <a:schemeClr val="accent3">
                    <a:lumMod val="75000"/>
                  </a:schemeClr>
                </a:solidFill>
              </a:rPr>
              <a:t>Example of use: </a:t>
            </a:r>
            <a:r>
              <a:rPr lang="en-AU" sz="2000" dirty="0"/>
              <a:t>An analysis of an innovative response to a challenging situation. </a:t>
            </a:r>
          </a:p>
        </p:txBody>
      </p:sp>
      <p:pic>
        <p:nvPicPr>
          <p:cNvPr id="5" name="Content Placeholder 4" descr="Macintosh HD:Users:affirm:Desktop:LC II Backup files:Claris File:Management:Supervision Course:Reflective Practice:3133_fig4.jpg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385" r="-8385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352636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Some Tools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sz="2800" b="1" dirty="0">
                <a:solidFill>
                  <a:schemeClr val="accent1"/>
                </a:solidFill>
              </a:rPr>
              <a:t>Check sheet</a:t>
            </a:r>
            <a:r>
              <a:rPr lang="en-AU" sz="2800" b="1" dirty="0"/>
              <a:t>: </a:t>
            </a:r>
            <a:r>
              <a:rPr lang="en-AU" dirty="0"/>
              <a:t>collects information on how often events occur</a:t>
            </a:r>
          </a:p>
          <a:p>
            <a:pPr marL="0" indent="0">
              <a:buNone/>
            </a:pPr>
            <a:endParaRPr lang="en-AU" sz="1200" dirty="0"/>
          </a:p>
          <a:p>
            <a:pPr marL="0" indent="0">
              <a:buNone/>
            </a:pPr>
            <a:r>
              <a:rPr lang="en-AU" sz="2400" dirty="0">
                <a:solidFill>
                  <a:schemeClr val="accent3">
                    <a:lumMod val="75000"/>
                  </a:schemeClr>
                </a:solidFill>
              </a:rPr>
              <a:t>Example of use: </a:t>
            </a:r>
            <a:r>
              <a:rPr lang="en-AU" sz="2400" dirty="0"/>
              <a:t>Collect information on how often particular </a:t>
            </a:r>
            <a:r>
              <a:rPr lang="en-AU" sz="2400" dirty="0" smtClean="0"/>
              <a:t>incidents, </a:t>
            </a:r>
            <a:r>
              <a:rPr lang="en-AU" sz="2400" dirty="0"/>
              <a:t>like delays in </a:t>
            </a:r>
            <a:r>
              <a:rPr lang="en-AU" sz="2400" dirty="0" smtClean="0"/>
              <a:t>responding to enquiries </a:t>
            </a:r>
            <a:r>
              <a:rPr lang="en-AU" sz="2400" dirty="0"/>
              <a:t>occur. </a:t>
            </a:r>
            <a:endParaRPr lang="en-US" sz="2400" dirty="0"/>
          </a:p>
        </p:txBody>
      </p:sp>
      <p:pic>
        <p:nvPicPr>
          <p:cNvPr id="5" name="Content Placeholder 4" descr="Macintosh HD:Users:affirm:Desktop:LC II Backup files:Claris File:Management:Planning &amp; Evaluation:Evidence Based Planning:HACC: Check sheet picture4.png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4782" b="-54782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960593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Some Tools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sz="2800" b="1" dirty="0">
                <a:solidFill>
                  <a:schemeClr val="accent4">
                    <a:lumMod val="50000"/>
                  </a:schemeClr>
                </a:solidFill>
              </a:rPr>
              <a:t>Pareto Chart:</a:t>
            </a:r>
            <a:r>
              <a:rPr lang="en-AU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AU" dirty="0" smtClean="0"/>
              <a:t>highlights </a:t>
            </a:r>
            <a:r>
              <a:rPr lang="en-AU" dirty="0"/>
              <a:t>the most important factors among a range of them</a:t>
            </a:r>
          </a:p>
          <a:p>
            <a:pPr marL="0" indent="0">
              <a:buNone/>
            </a:pPr>
            <a:endParaRPr lang="en-AU" sz="1200" dirty="0"/>
          </a:p>
          <a:p>
            <a:pPr marL="0" indent="0">
              <a:buNone/>
            </a:pPr>
            <a:r>
              <a:rPr lang="en-AU" sz="2400" dirty="0">
                <a:solidFill>
                  <a:schemeClr val="accent3">
                    <a:lumMod val="75000"/>
                  </a:schemeClr>
                </a:solidFill>
              </a:rPr>
              <a:t>Example of use: </a:t>
            </a:r>
            <a:r>
              <a:rPr lang="en-AU" sz="2400" dirty="0"/>
              <a:t>Identify which factors contribute most to </a:t>
            </a:r>
            <a:r>
              <a:rPr lang="en-AU" sz="2400" dirty="0" smtClean="0"/>
              <a:t>service re-entry.</a:t>
            </a:r>
            <a:endParaRPr lang="en-AU" sz="2400" dirty="0"/>
          </a:p>
          <a:p>
            <a:endParaRPr lang="en-US" dirty="0"/>
          </a:p>
        </p:txBody>
      </p:sp>
      <p:pic>
        <p:nvPicPr>
          <p:cNvPr id="5" name="Content Placeholder 4" descr="Macintosh HD:Users:affirm:Desktop:LC II Backup files:Claris File:Management:Planning &amp; Evaluation:Evidence Based Planning:HACC:Pareto picture1.png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2788" b="-22788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60144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Some Tools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sz="2800" b="1" dirty="0" smtClean="0">
                <a:solidFill>
                  <a:schemeClr val="accent6">
                    <a:lumMod val="50000"/>
                  </a:schemeClr>
                </a:solidFill>
              </a:rPr>
              <a:t>File/document/data </a:t>
            </a:r>
            <a:r>
              <a:rPr lang="en-AU" sz="2800" b="1" dirty="0">
                <a:solidFill>
                  <a:schemeClr val="accent6">
                    <a:lumMod val="50000"/>
                  </a:schemeClr>
                </a:solidFill>
              </a:rPr>
              <a:t>audit: </a:t>
            </a:r>
            <a:r>
              <a:rPr lang="en-AU" dirty="0"/>
              <a:t>checks on the quality and accuracy of information collected and compliance with policies, procedures and legislation</a:t>
            </a:r>
          </a:p>
          <a:p>
            <a:pPr marL="0" indent="0">
              <a:buNone/>
            </a:pPr>
            <a:endParaRPr lang="en-AU" sz="1200" dirty="0"/>
          </a:p>
          <a:p>
            <a:pPr marL="0" indent="0">
              <a:buNone/>
            </a:pPr>
            <a:r>
              <a:rPr lang="en-AU" sz="2400" dirty="0" smtClean="0">
                <a:solidFill>
                  <a:schemeClr val="accent3">
                    <a:lumMod val="75000"/>
                  </a:schemeClr>
                </a:solidFill>
              </a:rPr>
              <a:t>Example of use: </a:t>
            </a:r>
            <a:r>
              <a:rPr lang="en-AU" sz="2400" dirty="0" smtClean="0"/>
              <a:t>Check </a:t>
            </a:r>
            <a:r>
              <a:rPr lang="en-AU" sz="2400" dirty="0"/>
              <a:t>accuracy of client information, </a:t>
            </a:r>
            <a:r>
              <a:rPr lang="en-AU" sz="2400" dirty="0" smtClean="0"/>
              <a:t>case </a:t>
            </a:r>
            <a:r>
              <a:rPr lang="en-AU" sz="2400" dirty="0"/>
              <a:t>plan and notes. </a:t>
            </a:r>
            <a:endParaRPr lang="en-US" sz="2400" dirty="0"/>
          </a:p>
        </p:txBody>
      </p:sp>
      <p:pic>
        <p:nvPicPr>
          <p:cNvPr id="5" name="Content Placeholder 4" descr="Macintosh HD:Users:affirm:Desktop:LC II Backup files:Claris File:Management:Planning &amp; Evaluation:Evidence Based Planning:HACC:case file 143412468.png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82" b="7582"/>
          <a:stretch>
            <a:fillRect/>
          </a:stretch>
        </p:blipFill>
        <p:spPr bwMode="auto">
          <a:xfrm>
            <a:off x="457200" y="1920875"/>
            <a:ext cx="4038600" cy="44338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396697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‘Case File’ Audits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z="2800" dirty="0">
                <a:solidFill>
                  <a:schemeClr val="tx2"/>
                </a:solidFill>
              </a:rPr>
              <a:t>What do we want to know from Conducting ‘Case File’ </a:t>
            </a:r>
            <a:r>
              <a:rPr lang="en-US" sz="2800" dirty="0" smtClean="0">
                <a:solidFill>
                  <a:schemeClr val="tx2"/>
                </a:solidFill>
              </a:rPr>
              <a:t>Audits</a:t>
            </a:r>
            <a:r>
              <a:rPr lang="en-US" sz="2800" dirty="0">
                <a:solidFill>
                  <a:schemeClr val="tx2"/>
                </a:solidFill>
              </a:rPr>
              <a:t>?</a:t>
            </a:r>
            <a:endParaRPr lang="en-AU" sz="2800" dirty="0">
              <a:solidFill>
                <a:schemeClr val="tx2"/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t="-4906" b="-490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1254607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dirty="0">
                <a:solidFill>
                  <a:srgbClr val="04617B"/>
                </a:solidFill>
              </a:rPr>
              <a:t>Using </a:t>
            </a:r>
            <a:r>
              <a:rPr lang="en-US" sz="5400" dirty="0" smtClean="0">
                <a:solidFill>
                  <a:srgbClr val="04617B"/>
                </a:solidFill>
              </a:rPr>
              <a:t>‘Case </a:t>
            </a:r>
            <a:r>
              <a:rPr lang="en-US" sz="5400" dirty="0">
                <a:solidFill>
                  <a:srgbClr val="04617B"/>
                </a:solidFill>
              </a:rPr>
              <a:t>File’ Audits as a Basis </a:t>
            </a:r>
            <a:r>
              <a:rPr lang="en-US" sz="5400" dirty="0" smtClean="0">
                <a:solidFill>
                  <a:srgbClr val="04617B"/>
                </a:solidFill>
              </a:rPr>
              <a:t>for Reflection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How </a:t>
            </a:r>
            <a:r>
              <a:rPr lang="en-US" sz="3200" dirty="0"/>
              <a:t>can you use the preparation and/or results of the case file audit to facilitate reflection on </a:t>
            </a:r>
            <a:r>
              <a:rPr lang="en-US" sz="3200" dirty="0" smtClean="0"/>
              <a:t>practice?</a:t>
            </a:r>
            <a:r>
              <a:rPr lang="en-AU" sz="3200" dirty="0" smtClean="0"/>
              <a:t> </a:t>
            </a:r>
            <a:endParaRPr lang="en-US" sz="3000" i="1" dirty="0"/>
          </a:p>
        </p:txBody>
      </p:sp>
      <p:pic>
        <p:nvPicPr>
          <p:cNvPr id="5" name="Content Placeholder 4" descr="thought-bubble.pn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5243" b="-1524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698001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2900076"/>
          </a:xfrm>
        </p:spPr>
        <p:txBody>
          <a:bodyPr/>
          <a:lstStyle/>
          <a:p>
            <a:r>
              <a:rPr lang="en-AU" sz="2800" dirty="0"/>
              <a:t>Responding to Work Issues, Problem Solving and Enhancing Practice/</a:t>
            </a:r>
            <a:r>
              <a:rPr lang="en-AU" sz="2800" dirty="0" smtClean="0"/>
              <a:t>Performance</a:t>
            </a:r>
            <a:endParaRPr lang="en-AU" sz="2800" dirty="0"/>
          </a:p>
        </p:txBody>
      </p:sp>
      <p:pic>
        <p:nvPicPr>
          <p:cNvPr id="8" name="Content Placeholder 5" descr="Depositphotos_10914945_s-2015.jpg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70" b="957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82668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z="2400" dirty="0" smtClean="0">
                <a:solidFill>
                  <a:schemeClr val="tx2"/>
                </a:solidFill>
              </a:rPr>
              <a:t>Using feedback and reflective </a:t>
            </a:r>
            <a:r>
              <a:rPr lang="en-US" sz="2400" dirty="0">
                <a:solidFill>
                  <a:schemeClr val="tx2"/>
                </a:solidFill>
              </a:rPr>
              <a:t>q</a:t>
            </a:r>
            <a:r>
              <a:rPr lang="en-US" sz="2400" dirty="0" smtClean="0">
                <a:solidFill>
                  <a:schemeClr val="tx2"/>
                </a:solidFill>
              </a:rPr>
              <a:t>uestions to respond to work </a:t>
            </a:r>
            <a:r>
              <a:rPr lang="en-US" sz="2400" dirty="0">
                <a:solidFill>
                  <a:schemeClr val="tx2"/>
                </a:solidFill>
              </a:rPr>
              <a:t>i</a:t>
            </a:r>
            <a:r>
              <a:rPr lang="en-US" sz="2400" dirty="0" smtClean="0">
                <a:solidFill>
                  <a:schemeClr val="tx2"/>
                </a:solidFill>
              </a:rPr>
              <a:t>ssues, problem </a:t>
            </a:r>
            <a:r>
              <a:rPr lang="en-US" sz="2400" dirty="0">
                <a:solidFill>
                  <a:schemeClr val="tx2"/>
                </a:solidFill>
              </a:rPr>
              <a:t>s</a:t>
            </a:r>
            <a:r>
              <a:rPr lang="en-US" sz="2400" dirty="0" smtClean="0">
                <a:solidFill>
                  <a:schemeClr val="tx2"/>
                </a:solidFill>
              </a:rPr>
              <a:t>olve and enhance </a:t>
            </a:r>
            <a:r>
              <a:rPr lang="en-US" sz="2400" dirty="0">
                <a:solidFill>
                  <a:schemeClr val="tx2"/>
                </a:solidFill>
              </a:rPr>
              <a:t>p</a:t>
            </a:r>
            <a:r>
              <a:rPr lang="en-US" sz="2400" dirty="0" smtClean="0">
                <a:solidFill>
                  <a:schemeClr val="tx2"/>
                </a:solidFill>
              </a:rPr>
              <a:t>ractice/performance</a:t>
            </a:r>
          </a:p>
          <a:p>
            <a:pPr lvl="1"/>
            <a:r>
              <a:rPr lang="en-AU" dirty="0" err="1" smtClean="0">
                <a:solidFill>
                  <a:schemeClr val="accent1">
                    <a:lumMod val="75000"/>
                  </a:schemeClr>
                </a:solidFill>
              </a:rPr>
              <a:t>Matilde</a:t>
            </a:r>
            <a:r>
              <a:rPr lang="en-AU" sz="2000" dirty="0" smtClean="0"/>
              <a:t> </a:t>
            </a:r>
            <a:r>
              <a:rPr lang="en-AU" sz="1600" dirty="0" smtClean="0"/>
              <a:t>- </a:t>
            </a:r>
            <a:r>
              <a:rPr lang="en-US" sz="1600" dirty="0"/>
              <a:t>“</a:t>
            </a:r>
            <a:r>
              <a:rPr lang="en-US" sz="1600" i="1" dirty="0"/>
              <a:t>we shouldn’t impose our structure on </a:t>
            </a:r>
            <a:r>
              <a:rPr lang="en-US" sz="1600" i="1" dirty="0" smtClean="0"/>
              <a:t>them”</a:t>
            </a:r>
            <a:r>
              <a:rPr lang="en-AU" sz="1600" i="1" dirty="0" smtClean="0"/>
              <a:t> </a:t>
            </a:r>
          </a:p>
          <a:p>
            <a:pPr lvl="1"/>
            <a:r>
              <a:rPr lang="en-AU" dirty="0" smtClean="0">
                <a:solidFill>
                  <a:schemeClr val="accent6">
                    <a:lumMod val="50000"/>
                  </a:schemeClr>
                </a:solidFill>
              </a:rPr>
              <a:t>Rory</a:t>
            </a:r>
            <a:r>
              <a:rPr lang="en-AU" sz="2000" dirty="0" smtClean="0"/>
              <a:t> </a:t>
            </a:r>
            <a:r>
              <a:rPr lang="en-AU" sz="1600" dirty="0" smtClean="0"/>
              <a:t>– first job</a:t>
            </a:r>
          </a:p>
          <a:p>
            <a:pPr lvl="1"/>
            <a:r>
              <a:rPr lang="en-US" dirty="0" smtClean="0">
                <a:solidFill>
                  <a:schemeClr val="accent2"/>
                </a:solidFill>
              </a:rPr>
              <a:t>Leila</a:t>
            </a:r>
            <a:r>
              <a:rPr lang="en-US" sz="2000" dirty="0" smtClean="0"/>
              <a:t> </a:t>
            </a:r>
            <a:r>
              <a:rPr lang="en-US" sz="1600" dirty="0" smtClean="0"/>
              <a:t>- </a:t>
            </a:r>
            <a:r>
              <a:rPr lang="en-AU" sz="1600" dirty="0" smtClean="0"/>
              <a:t> </a:t>
            </a:r>
            <a:r>
              <a:rPr lang="en-US" sz="1600" dirty="0"/>
              <a:t>team members </a:t>
            </a:r>
            <a:r>
              <a:rPr lang="en-US" sz="1600" i="1" dirty="0"/>
              <a:t>“have it easy” </a:t>
            </a:r>
            <a:endParaRPr lang="en-AU" sz="1600" i="1" dirty="0" smtClean="0"/>
          </a:p>
          <a:p>
            <a:endParaRPr lang="en-US" dirty="0"/>
          </a:p>
        </p:txBody>
      </p:sp>
      <p:pic>
        <p:nvPicPr>
          <p:cNvPr id="6" name="Content Placeholder 5" descr="Depositphotos_10914945_s-2015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1" r="2061"/>
          <a:stretch>
            <a:fillRect/>
          </a:stretch>
        </p:blipFill>
        <p:spPr/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685800"/>
            <a:ext cx="8334375" cy="1074738"/>
          </a:xfrm>
        </p:spPr>
        <p:txBody>
          <a:bodyPr/>
          <a:lstStyle/>
          <a:p>
            <a:pPr eaLnBrk="1" hangingPunct="1"/>
            <a:r>
              <a:rPr lang="en-US" sz="4000" dirty="0" smtClean="0"/>
              <a:t>Building Capacity: Strengths Based Planning</a:t>
            </a:r>
            <a:endParaRPr lang="en-US" sz="2800" dirty="0">
              <a:ea typeface="ＭＳ Ｐゴシック" pitchFamily="20" charset="-128"/>
              <a:cs typeface="ＭＳ Ｐゴシック" pitchFamily="20" charset="-128"/>
            </a:endParaRPr>
          </a:p>
        </p:txBody>
      </p:sp>
      <p:graphicFrame>
        <p:nvGraphicFramePr>
          <p:cNvPr id="20600" name="Group 120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3707324594"/>
              </p:ext>
            </p:extLst>
          </p:nvPr>
        </p:nvGraphicFramePr>
        <p:xfrm>
          <a:off x="762000" y="2057400"/>
          <a:ext cx="7772400" cy="4179912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554162"/>
                <a:gridCol w="1554163"/>
                <a:gridCol w="1555750"/>
                <a:gridCol w="1554162"/>
                <a:gridCol w="1554163"/>
              </a:tblGrid>
              <a:tr h="888103">
                <a:tc gridSpan="5">
                  <a:txBody>
                    <a:bodyPr/>
                    <a:lstStyle/>
                    <a:p>
                      <a:r>
                        <a:rPr kumimoji="0" lang="en-US" sz="1800" b="1" kern="1200" dirty="0" smtClean="0">
                          <a:effectLst/>
                        </a:rPr>
                        <a:t>Story, Issues, Feelings</a:t>
                      </a:r>
                      <a:endParaRPr kumimoji="0" lang="en-AU" sz="1800" b="1" kern="1200" dirty="0" smtClean="0">
                        <a:effectLst/>
                      </a:endParaRPr>
                    </a:p>
                    <a:p>
                      <a:r>
                        <a:rPr kumimoji="0" lang="en-US" sz="1400" i="1" kern="1200" dirty="0" smtClean="0">
                          <a:effectLst/>
                        </a:rPr>
                        <a:t>What’s happening?</a:t>
                      </a:r>
                      <a:endParaRPr kumimoji="0" lang="en-AU" sz="1400" i="1" kern="1200" dirty="0" smtClean="0">
                        <a:effectLst/>
                      </a:endParaRPr>
                    </a:p>
                    <a:p>
                      <a:r>
                        <a:rPr kumimoji="0" lang="en-US" sz="1400" i="1" kern="1200" dirty="0" smtClean="0">
                          <a:effectLst/>
                        </a:rPr>
                        <a:t>I’ve noticed…</a:t>
                      </a:r>
                      <a:r>
                        <a:rPr lang="en-AU" sz="1400" i="1" dirty="0" smtClean="0">
                          <a:effectLst/>
                        </a:rPr>
                        <a:t> </a:t>
                      </a:r>
                      <a:endParaRPr kumimoji="0" lang="en-US" sz="1400" b="1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2574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  <a:defRPr/>
                      </a:pPr>
                      <a:r>
                        <a:rPr kumimoji="0" lang="en-US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Picture of the Future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  <a:defRPr/>
                      </a:pPr>
                      <a:r>
                        <a:rPr kumimoji="0" lang="en-US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Strengths, Resources and Exceptions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  <a:defRPr/>
                      </a:pPr>
                      <a:r>
                        <a:rPr kumimoji="0" lang="en-US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Other Resources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  <a:defRPr/>
                      </a:pPr>
                      <a:r>
                        <a:rPr kumimoji="0" lang="en-US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What seems Achievable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endParaRPr kumimoji="0" lang="en-US" sz="1600" b="1" u="none" strike="noStrike" cap="none" normalizeH="0" baseline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  <a:defRPr/>
                      </a:pPr>
                      <a:r>
                        <a:rPr kumimoji="0" lang="en-US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Steps to Take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</a:tr>
              <a:tr h="203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  <a:defRPr/>
                      </a:pPr>
                      <a:r>
                        <a:rPr kumimoji="0" lang="en-US" sz="1400" i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What would be happening if things were different or better?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endParaRPr kumimoji="0" lang="en-US" sz="14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  <a:defRPr/>
                      </a:pPr>
                      <a:r>
                        <a:rPr kumimoji="0" lang="en-US" sz="1400" i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What are the good things that are happening or exceptions to the problem?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endParaRPr kumimoji="0" lang="en-US" sz="14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sz="1400" i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What other resources might be useful?</a:t>
                      </a:r>
                      <a:endParaRPr kumimoji="0" lang="en-US" sz="14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  <a:defRPr/>
                      </a:pPr>
                      <a:r>
                        <a:rPr kumimoji="0" lang="en-US" sz="1400" i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Of all the possible actions, which ones feel achievable now?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endParaRPr kumimoji="0" lang="en-US" sz="14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sz="1400" i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What are the very first things that need to be done?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endParaRPr kumimoji="0" lang="en-US" sz="1400" i="1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endParaRPr kumimoji="0" lang="en-US" sz="1400" i="1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4211960" y="6453336"/>
            <a:ext cx="460851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000" dirty="0">
                <a:latin typeface="Constantia"/>
                <a:cs typeface="Constantia"/>
              </a:rPr>
              <a:t>Adapted from St Luke’s Column Approach, </a:t>
            </a:r>
            <a:r>
              <a:rPr lang="en-US" sz="1000" dirty="0" err="1">
                <a:latin typeface="Constantia"/>
                <a:cs typeface="Constantia"/>
              </a:rPr>
              <a:t>Beilharz</a:t>
            </a:r>
            <a:r>
              <a:rPr lang="en-US" sz="1000" dirty="0">
                <a:latin typeface="Constantia"/>
                <a:cs typeface="Constantia"/>
              </a:rPr>
              <a:t>, 2002 and </a:t>
            </a:r>
            <a:r>
              <a:rPr lang="en-US" sz="1000" dirty="0" err="1">
                <a:latin typeface="Constantia"/>
                <a:cs typeface="Constantia"/>
              </a:rPr>
              <a:t>McCashen</a:t>
            </a:r>
            <a:r>
              <a:rPr lang="en-US" sz="1000" dirty="0">
                <a:latin typeface="Constantia"/>
                <a:cs typeface="Constantia"/>
              </a:rPr>
              <a:t>, 2005</a:t>
            </a:r>
          </a:p>
          <a:p>
            <a:endParaRPr lang="en-AU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en-US" dirty="0" smtClean="0"/>
              <a:t>Group or Team Supervision</a:t>
            </a:r>
          </a:p>
        </p:txBody>
      </p:sp>
      <p:sp>
        <p:nvSpPr>
          <p:cNvPr id="44035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20875"/>
            <a:ext cx="4038600" cy="4433888"/>
          </a:xfrm>
        </p:spPr>
        <p:txBody>
          <a:bodyPr/>
          <a:lstStyle/>
          <a:p>
            <a:pPr>
              <a:buFont typeface="Wingdings 2" charset="2"/>
              <a:buNone/>
            </a:pPr>
            <a:r>
              <a:rPr lang="en-US" sz="2400" dirty="0" smtClean="0"/>
              <a:t>Group supervision is a </a:t>
            </a:r>
          </a:p>
          <a:p>
            <a:pPr>
              <a:buFont typeface="Wingdings 2" charset="2"/>
              <a:buNone/>
            </a:pPr>
            <a:r>
              <a:rPr lang="en-US" sz="2400" dirty="0" smtClean="0">
                <a:solidFill>
                  <a:srgbClr val="04617B"/>
                </a:solidFill>
              </a:rPr>
              <a:t>negotiated</a:t>
            </a:r>
            <a:r>
              <a:rPr lang="en-US" sz="2400" dirty="0" smtClean="0"/>
              <a:t> process whereby </a:t>
            </a:r>
          </a:p>
          <a:p>
            <a:pPr>
              <a:buFont typeface="Wingdings 2" charset="2"/>
              <a:buNone/>
            </a:pPr>
            <a:r>
              <a:rPr lang="en-US" sz="2400" dirty="0" smtClean="0"/>
              <a:t>members come together in </a:t>
            </a:r>
          </a:p>
          <a:p>
            <a:pPr>
              <a:buFont typeface="Wingdings 2" charset="2"/>
              <a:buNone/>
            </a:pPr>
            <a:r>
              <a:rPr lang="en-US" sz="2400" dirty="0" smtClean="0"/>
              <a:t>an </a:t>
            </a:r>
            <a:r>
              <a:rPr lang="en-US" sz="2400" dirty="0" smtClean="0">
                <a:solidFill>
                  <a:srgbClr val="04617B"/>
                </a:solidFill>
              </a:rPr>
              <a:t>agreed format</a:t>
            </a:r>
            <a:r>
              <a:rPr lang="en-US" sz="2400" dirty="0" smtClean="0"/>
              <a:t> to </a:t>
            </a:r>
            <a:r>
              <a:rPr lang="en-US" sz="2400" dirty="0" smtClean="0">
                <a:solidFill>
                  <a:srgbClr val="04617B"/>
                </a:solidFill>
              </a:rPr>
              <a:t>reflect</a:t>
            </a:r>
            <a:r>
              <a:rPr lang="en-US" sz="2400" dirty="0" smtClean="0"/>
              <a:t> </a:t>
            </a:r>
          </a:p>
          <a:p>
            <a:pPr>
              <a:buFont typeface="Wingdings 2" charset="2"/>
              <a:buNone/>
            </a:pPr>
            <a:r>
              <a:rPr lang="en-US" sz="2400" dirty="0" smtClean="0"/>
              <a:t>on their work by pooling </a:t>
            </a:r>
          </a:p>
          <a:p>
            <a:pPr>
              <a:buFont typeface="Wingdings 2" charset="2"/>
              <a:buNone/>
            </a:pPr>
            <a:r>
              <a:rPr lang="en-US" sz="2400" dirty="0" smtClean="0"/>
              <a:t>their skills, experience and </a:t>
            </a:r>
          </a:p>
          <a:p>
            <a:pPr>
              <a:buFont typeface="Wingdings 2" charset="2"/>
              <a:buNone/>
            </a:pPr>
            <a:r>
              <a:rPr lang="en-US" sz="2400" dirty="0" smtClean="0"/>
              <a:t>knowledge in order to</a:t>
            </a:r>
          </a:p>
          <a:p>
            <a:pPr>
              <a:buFont typeface="Wingdings 2" charset="2"/>
              <a:buNone/>
            </a:pPr>
            <a:r>
              <a:rPr lang="en-US" sz="2400" dirty="0" smtClean="0">
                <a:solidFill>
                  <a:srgbClr val="04617B"/>
                </a:solidFill>
              </a:rPr>
              <a:t>improve</a:t>
            </a:r>
            <a:r>
              <a:rPr lang="en-US" sz="2400" dirty="0" smtClean="0"/>
              <a:t> both </a:t>
            </a:r>
            <a:r>
              <a:rPr lang="en-US" sz="2400" dirty="0" smtClean="0">
                <a:solidFill>
                  <a:srgbClr val="04617B"/>
                </a:solidFill>
              </a:rPr>
              <a:t>individual</a:t>
            </a:r>
          </a:p>
          <a:p>
            <a:pPr>
              <a:buFont typeface="Wingdings 2" charset="2"/>
              <a:buNone/>
            </a:pPr>
            <a:r>
              <a:rPr lang="en-US" sz="2400" dirty="0" smtClean="0"/>
              <a:t>and </a:t>
            </a:r>
            <a:r>
              <a:rPr lang="en-US" sz="2400" dirty="0" smtClean="0">
                <a:solidFill>
                  <a:srgbClr val="04617B"/>
                </a:solidFill>
              </a:rPr>
              <a:t>group capacities</a:t>
            </a:r>
            <a:r>
              <a:rPr lang="en-US" sz="2400" dirty="0" smtClean="0"/>
              <a:t>.</a:t>
            </a:r>
            <a:r>
              <a:rPr lang="en-AU" sz="2400" dirty="0" smtClean="0"/>
              <a:t> </a:t>
            </a:r>
          </a:p>
          <a:p>
            <a:pPr algn="r">
              <a:buFont typeface="Wingdings 2" charset="2"/>
              <a:buNone/>
            </a:pPr>
            <a:endParaRPr lang="en-US" sz="1000" dirty="0" smtClean="0"/>
          </a:p>
          <a:p>
            <a:pPr algn="r">
              <a:buFont typeface="Wingdings 2" charset="2"/>
              <a:buNone/>
            </a:pPr>
            <a:r>
              <a:rPr lang="en-US" sz="1000" dirty="0" smtClean="0"/>
              <a:t>Morrison, 2001 in Morrison, 2005</a:t>
            </a:r>
            <a:endParaRPr lang="en-AU" sz="1000" dirty="0" smtClean="0"/>
          </a:p>
          <a:p>
            <a:pPr>
              <a:buFont typeface="Wingdings 2" charset="2"/>
              <a:buNone/>
            </a:pPr>
            <a:endParaRPr lang="en-US" dirty="0" smtClean="0"/>
          </a:p>
          <a:p>
            <a:endParaRPr lang="en-US" dirty="0" smtClean="0"/>
          </a:p>
        </p:txBody>
      </p:sp>
      <p:pic>
        <p:nvPicPr>
          <p:cNvPr id="2" name="Content Placeholder 1" descr="Depositphotos_53850501_m-2015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8" r="4458"/>
          <a:stretch>
            <a:fillRect/>
          </a:stretch>
        </p:blipFill>
        <p:spPr>
          <a:xfrm>
            <a:off x="4648200" y="1920875"/>
            <a:ext cx="4038600" cy="4433888"/>
          </a:xfr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en-US" dirty="0" smtClean="0"/>
              <a:t>Group Supervision Guidelines</a:t>
            </a:r>
          </a:p>
        </p:txBody>
      </p:sp>
      <p:sp>
        <p:nvSpPr>
          <p:cNvPr id="44035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875"/>
            <a:ext cx="4038600" cy="4433888"/>
          </a:xfrm>
        </p:spPr>
        <p:txBody>
          <a:bodyPr/>
          <a:lstStyle/>
          <a:p>
            <a:r>
              <a:rPr lang="en-AU" sz="2000" dirty="0"/>
              <a:t>Purpose</a:t>
            </a:r>
          </a:p>
          <a:p>
            <a:r>
              <a:rPr lang="en-AU" sz="2000" dirty="0"/>
              <a:t>Membership</a:t>
            </a:r>
          </a:p>
          <a:p>
            <a:r>
              <a:rPr lang="en-AU" sz="2000" dirty="0"/>
              <a:t>Expectations of group members</a:t>
            </a:r>
          </a:p>
          <a:p>
            <a:r>
              <a:rPr lang="en-AU" sz="2000" dirty="0"/>
              <a:t>Group supervision agreement</a:t>
            </a:r>
          </a:p>
          <a:p>
            <a:pPr lvl="1"/>
            <a:r>
              <a:rPr lang="en-AU" sz="1800" dirty="0"/>
              <a:t>Group agreements </a:t>
            </a:r>
          </a:p>
          <a:p>
            <a:pPr lvl="1"/>
            <a:r>
              <a:rPr lang="en-AU" sz="1800" dirty="0"/>
              <a:t>Meeting frequency, times, etc.</a:t>
            </a:r>
          </a:p>
          <a:p>
            <a:pPr lvl="1"/>
            <a:r>
              <a:rPr lang="en-AU" sz="1800" dirty="0"/>
              <a:t>Facilitation</a:t>
            </a:r>
          </a:p>
          <a:p>
            <a:pPr lvl="1"/>
            <a:r>
              <a:rPr lang="en-AU" sz="1800" dirty="0"/>
              <a:t>Agenda preparation</a:t>
            </a:r>
          </a:p>
          <a:p>
            <a:pPr lvl="1"/>
            <a:r>
              <a:rPr lang="en-AU" sz="1800" dirty="0"/>
              <a:t>Processes </a:t>
            </a:r>
          </a:p>
          <a:p>
            <a:pPr lvl="1"/>
            <a:r>
              <a:rPr lang="en-AU" sz="1800" dirty="0"/>
              <a:t>Recording of sessions</a:t>
            </a:r>
          </a:p>
          <a:p>
            <a:pPr lvl="1"/>
            <a:r>
              <a:rPr lang="en-AU" sz="1800" dirty="0"/>
              <a:t>Review</a:t>
            </a:r>
          </a:p>
          <a:p>
            <a:r>
              <a:rPr lang="en-AU" sz="2000" dirty="0"/>
              <a:t>Agenda</a:t>
            </a:r>
          </a:p>
          <a:p>
            <a:r>
              <a:rPr lang="en-AU" sz="2000" dirty="0" smtClean="0"/>
              <a:t>Review</a:t>
            </a:r>
            <a:endParaRPr lang="en-AU" sz="2000" dirty="0"/>
          </a:p>
        </p:txBody>
      </p:sp>
      <p:pic>
        <p:nvPicPr>
          <p:cNvPr id="2" name="Content Placeholder 1" descr="Depositphotos_53850501_m-2015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8" r="4458"/>
          <a:stretch>
            <a:fillRect/>
          </a:stretch>
        </p:blipFill>
        <p:spPr>
          <a:xfrm>
            <a:off x="4648200" y="1920875"/>
            <a:ext cx="4038600" cy="4433888"/>
          </a:xfr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Our</a:t>
            </a:r>
            <a:r>
              <a:rPr lang="en-AU" b="1" dirty="0"/>
              <a:t> </a:t>
            </a:r>
            <a:r>
              <a:rPr lang="en-AU" dirty="0"/>
              <a:t>Vision for </a:t>
            </a:r>
            <a:r>
              <a:rPr lang="en-AU" dirty="0" smtClean="0"/>
              <a:t>Case Management Supervision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en-AU" sz="2000" dirty="0" smtClean="0"/>
              <a:t>Case Management Supervision </a:t>
            </a:r>
            <a:r>
              <a:rPr lang="en-AU" sz="2000" dirty="0"/>
              <a:t>One Page </a:t>
            </a:r>
            <a:r>
              <a:rPr lang="en-AU" sz="2000" dirty="0" smtClean="0"/>
              <a:t>Strategy</a:t>
            </a:r>
            <a:endParaRPr lang="en-AU" sz="2000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859757"/>
            <a:ext cx="4040188" cy="4500563"/>
          </a:xfrm>
        </p:spPr>
        <p:txBody>
          <a:bodyPr/>
          <a:lstStyle/>
          <a:p>
            <a:r>
              <a:rPr lang="en-AU" sz="2400" dirty="0">
                <a:solidFill>
                  <a:schemeClr val="tx2"/>
                </a:solidFill>
              </a:rPr>
              <a:t>Success </a:t>
            </a:r>
            <a:r>
              <a:rPr lang="en-AU" sz="2400" dirty="0" smtClean="0">
                <a:solidFill>
                  <a:schemeClr val="tx2"/>
                </a:solidFill>
              </a:rPr>
              <a:t>means:</a:t>
            </a:r>
            <a:endParaRPr lang="en-AU" sz="2400" dirty="0">
              <a:solidFill>
                <a:schemeClr val="tx2"/>
              </a:solidFill>
            </a:endParaRPr>
          </a:p>
          <a:p>
            <a:pPr lvl="1"/>
            <a:r>
              <a:rPr lang="en-AU" i="1" dirty="0" smtClean="0"/>
              <a:t>If </a:t>
            </a:r>
            <a:r>
              <a:rPr lang="en-AU" i="1" dirty="0"/>
              <a:t>there is </a:t>
            </a:r>
            <a:r>
              <a:rPr lang="en-AU" i="1" dirty="0" smtClean="0"/>
              <a:t>quality, consistent case management supervision </a:t>
            </a:r>
            <a:r>
              <a:rPr lang="en-AU" i="1" dirty="0"/>
              <a:t>what is it like</a:t>
            </a:r>
            <a:r>
              <a:rPr lang="en-AU" i="1" dirty="0" smtClean="0"/>
              <a:t>?</a:t>
            </a:r>
          </a:p>
          <a:p>
            <a:pPr marL="393700" lvl="1" indent="0">
              <a:buNone/>
            </a:pPr>
            <a:endParaRPr lang="en-US" sz="1000" i="1" dirty="0" smtClean="0"/>
          </a:p>
          <a:p>
            <a:r>
              <a:rPr lang="en-AU" sz="2400" dirty="0" smtClean="0">
                <a:solidFill>
                  <a:srgbClr val="04617B"/>
                </a:solidFill>
              </a:rPr>
              <a:t>We work to achieve this by:</a:t>
            </a:r>
          </a:p>
          <a:p>
            <a:pPr lvl="1"/>
            <a:r>
              <a:rPr lang="en-AU" i="1" dirty="0" smtClean="0"/>
              <a:t>What </a:t>
            </a:r>
            <a:r>
              <a:rPr lang="en-AU" i="1" dirty="0"/>
              <a:t>specifically will we do</a:t>
            </a:r>
            <a:r>
              <a:rPr lang="en-AU" i="1" dirty="0" smtClean="0"/>
              <a:t>?</a:t>
            </a:r>
          </a:p>
          <a:p>
            <a:pPr marL="393700" lvl="1" indent="0">
              <a:buNone/>
            </a:pPr>
            <a:endParaRPr lang="en-AU" sz="1000" dirty="0" smtClean="0"/>
          </a:p>
          <a:p>
            <a:r>
              <a:rPr lang="en-AU" sz="2400" dirty="0">
                <a:solidFill>
                  <a:srgbClr val="04617B"/>
                </a:solidFill>
              </a:rPr>
              <a:t>We measure this by: </a:t>
            </a:r>
            <a:endParaRPr lang="en-AU" sz="2400" dirty="0" smtClean="0">
              <a:solidFill>
                <a:srgbClr val="04617B"/>
              </a:solidFill>
            </a:endParaRPr>
          </a:p>
          <a:p>
            <a:pPr lvl="1"/>
            <a:r>
              <a:rPr lang="en-AU" i="1" dirty="0"/>
              <a:t>How will we know?</a:t>
            </a:r>
            <a:r>
              <a:rPr lang="en-AU" dirty="0"/>
              <a:t> </a:t>
            </a:r>
            <a:endParaRPr lang="en-US" i="1" dirty="0">
              <a:solidFill>
                <a:srgbClr val="04617B"/>
              </a:solidFill>
            </a:endParaRPr>
          </a:p>
        </p:txBody>
      </p:sp>
      <p:pic>
        <p:nvPicPr>
          <p:cNvPr id="8" name="Content Placeholder 7" descr="tayl-300-300-tool-1.jpg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49" r="-2549"/>
          <a:stretch>
            <a:fillRect/>
          </a:stretch>
        </p:blipFill>
        <p:spPr/>
      </p:pic>
      <p:sp>
        <p:nvSpPr>
          <p:cNvPr id="9" name="TextBox 8"/>
          <p:cNvSpPr txBox="1"/>
          <p:nvPr/>
        </p:nvSpPr>
        <p:spPr>
          <a:xfrm>
            <a:off x="6180667" y="6604000"/>
            <a:ext cx="24801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000" dirty="0">
                <a:latin typeface="+mn-lt"/>
              </a:rPr>
              <a:t>Adapted from Helen Sanderson concepts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5450129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4048843"/>
              </p:ext>
            </p:extLst>
          </p:nvPr>
        </p:nvGraphicFramePr>
        <p:xfrm>
          <a:off x="457200" y="980729"/>
          <a:ext cx="8229600" cy="5343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888887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ＭＳ Ｐ明朝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201 PowerPoint Slides for Train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pective">
      <a:majorFont>
        <a:latin typeface="Century Gothic"/>
        <a:ea typeface=""/>
        <a:cs typeface=""/>
        <a:font script="Jpan" typeface="メイリオ"/>
      </a:majorFont>
      <a:minorFont>
        <a:latin typeface="Century Gothic"/>
        <a:ea typeface=""/>
        <a:cs typeface=""/>
        <a:font script="Jpan" typeface="メイリオ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1_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ＭＳ Ｐ明朝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3_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ＭＳ Ｐ明朝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4_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ＭＳ Ｐ明朝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5_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ＭＳ Ｐ明朝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6_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ＭＳ Ｐ明朝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7_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ＭＳ Ｐ明朝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3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4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5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6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7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8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9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10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1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1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13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14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Flow.thmx</Template>
  <TotalTime>2977</TotalTime>
  <Words>3185</Words>
  <Application>Microsoft Macintosh PowerPoint</Application>
  <PresentationFormat>On-screen Show (4:3)</PresentationFormat>
  <Paragraphs>497</Paragraphs>
  <Slides>68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8</vt:i4>
      </vt:variant>
      <vt:variant>
        <vt:lpstr>Slide Titles</vt:lpstr>
      </vt:variant>
      <vt:variant>
        <vt:i4>68</vt:i4>
      </vt:variant>
    </vt:vector>
  </HeadingPairs>
  <TitlesOfParts>
    <vt:vector size="76" baseType="lpstr">
      <vt:lpstr>Flow</vt:lpstr>
      <vt:lpstr>1201 PowerPoint Slides for Training</vt:lpstr>
      <vt:lpstr>1_Flow</vt:lpstr>
      <vt:lpstr>3_Flow</vt:lpstr>
      <vt:lpstr>4_Flow</vt:lpstr>
      <vt:lpstr>5_Flow</vt:lpstr>
      <vt:lpstr>6_Flow</vt:lpstr>
      <vt:lpstr>7_Flow</vt:lpstr>
      <vt:lpstr>Supervising Case Management</vt:lpstr>
      <vt:lpstr> Training Program: Learning Outcomes</vt:lpstr>
      <vt:lpstr>Training Program: Agenda Outline 9.30am-4.30pm</vt:lpstr>
      <vt:lpstr>Why Case Management Supervision is Important </vt:lpstr>
      <vt:lpstr> An Overview of  Case Management A Case Management ‘Journey’: Elements of Case Management</vt:lpstr>
      <vt:lpstr>An Overview of  Case Management: Approaches to Case Management</vt:lpstr>
      <vt:lpstr>PowerPoint Presentation</vt:lpstr>
      <vt:lpstr>Case Management Supervision as a Management, Development and Support Process</vt:lpstr>
      <vt:lpstr>Case Management Supervision as a Management, Development and Support Process</vt:lpstr>
      <vt:lpstr>PowerPoint Presentation</vt:lpstr>
      <vt:lpstr>Establishing a Collaborative Supervisory Relationship and Getting Started (Restarted) in Supervision </vt:lpstr>
      <vt:lpstr>PowerPoint Presentation</vt:lpstr>
      <vt:lpstr>Engaging Staff in Supervision</vt:lpstr>
      <vt:lpstr>Developing a Case Management Supervision Agreement</vt:lpstr>
      <vt:lpstr>A Supervision Agreement can include:</vt:lpstr>
      <vt:lpstr>Establishing Supervision Goals</vt:lpstr>
      <vt:lpstr>Agreements and Role Clarity</vt:lpstr>
      <vt:lpstr>What do you talk about in Case Management Supervision? - A Model of Case Management Supervision</vt:lpstr>
      <vt:lpstr>What do we focus on in Case Management Supervision?</vt:lpstr>
      <vt:lpstr>PowerPoint Presentation</vt:lpstr>
      <vt:lpstr>Structuring Supervision</vt:lpstr>
      <vt:lpstr>A Person Centred Supervision Process</vt:lpstr>
      <vt:lpstr>Supporting, Monitoring and Reflecting on Case Management Practice</vt:lpstr>
      <vt:lpstr>Case Management Standards</vt:lpstr>
      <vt:lpstr>Case Management Standards</vt:lpstr>
      <vt:lpstr>How do you Discuss and Address Issues in Supervision? Supervision Techniques</vt:lpstr>
      <vt:lpstr>Facilitating Reflection on Case Management Practice</vt:lpstr>
      <vt:lpstr>Facilitating Reflection on Case Management Practice: Key Techniques to Support Reflection</vt:lpstr>
      <vt:lpstr>Types of Feedback</vt:lpstr>
      <vt:lpstr>Giving Constructive Feedback</vt:lpstr>
      <vt:lpstr>PowerPoint Presentation</vt:lpstr>
      <vt:lpstr>Giving Constructive Feedback - continued</vt:lpstr>
      <vt:lpstr>Giving Constructive Feedback - continued</vt:lpstr>
      <vt:lpstr>Giving Constructive Feedback - Change Oriented Feedback - continued </vt:lpstr>
      <vt:lpstr>Giving Constructive Feedback - Change Oriented Feedback - continued </vt:lpstr>
      <vt:lpstr>PowerPoint Presentation</vt:lpstr>
      <vt:lpstr>What’s your style?</vt:lpstr>
      <vt:lpstr>How Adults Learn: Learning Styles</vt:lpstr>
      <vt:lpstr>How Adults Learn: Reflective Questions </vt:lpstr>
      <vt:lpstr>PowerPoint Presentation</vt:lpstr>
      <vt:lpstr>More Approaches to Facilitating Reflection</vt:lpstr>
      <vt:lpstr>Critical Incident Reflection</vt:lpstr>
      <vt:lpstr>Questions to Facilitate Critical Reflection</vt:lpstr>
      <vt:lpstr>Questions to Facilitate Critical Reflection - continued</vt:lpstr>
      <vt:lpstr>Solution Focused Techniques </vt:lpstr>
      <vt:lpstr>Solution Focused Techniques  - continued</vt:lpstr>
      <vt:lpstr>Appreciative Inquiry </vt:lpstr>
      <vt:lpstr>Person Centred Thinking: Working/Not Working  </vt:lpstr>
      <vt:lpstr>Person Centred Thinking - Four Plus Questions</vt:lpstr>
      <vt:lpstr>Supporting Evidence Based Decision Making: What is Evidence?</vt:lpstr>
      <vt:lpstr>Using Internal Evidence to make Decisions</vt:lpstr>
      <vt:lpstr>Some Tools</vt:lpstr>
      <vt:lpstr>Some Tools</vt:lpstr>
      <vt:lpstr>Some Tools</vt:lpstr>
      <vt:lpstr>Some Tools</vt:lpstr>
      <vt:lpstr>Some Tools</vt:lpstr>
      <vt:lpstr>Some Tools</vt:lpstr>
      <vt:lpstr>Some Tools</vt:lpstr>
      <vt:lpstr>Some Tools</vt:lpstr>
      <vt:lpstr>Using ‘Case File’ Audits</vt:lpstr>
      <vt:lpstr>Using ‘Case File’ Audits as a Basis for Reflection</vt:lpstr>
      <vt:lpstr>Responding to Work Issues, Problem Solving and Enhancing Practice/Performance</vt:lpstr>
      <vt:lpstr>PowerPoint Presentation</vt:lpstr>
      <vt:lpstr>Building Capacity: Strengths Based Planning</vt:lpstr>
      <vt:lpstr>Group or Team Supervision</vt:lpstr>
      <vt:lpstr>Group Supervision Guidelines</vt:lpstr>
      <vt:lpstr>Our Vision for Case Management Supervision</vt:lpstr>
      <vt:lpstr>PowerPoint Presentation</vt:lpstr>
    </vt:vector>
  </TitlesOfParts>
  <Company>affirm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Centre for Community Welfare Training (CCWT)</dc:title>
  <cp:lastModifiedBy>grace leotta</cp:lastModifiedBy>
  <cp:revision>602</cp:revision>
  <cp:lastPrinted>2008-06-15T08:39:52Z</cp:lastPrinted>
  <dcterms:created xsi:type="dcterms:W3CDTF">2011-09-02T06:18:54Z</dcterms:created>
  <dcterms:modified xsi:type="dcterms:W3CDTF">2019-04-28T02:34:46Z</dcterms:modified>
</cp:coreProperties>
</file>