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F0F3F3"/>
    <a:srgbClr val="C7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8F109-DAD3-A64C-8ED5-BF964EC1E895}" v="1" dt="2024-10-11T03:51:5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4"/>
    <p:restoredTop sz="96301"/>
  </p:normalViewPr>
  <p:slideViewPr>
    <p:cSldViewPr snapToGrid="0">
      <p:cViewPr>
        <p:scale>
          <a:sx n="15" d="100"/>
          <a:sy n="15" d="100"/>
        </p:scale>
        <p:origin x="4136" y="96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7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DF115-A37D-7D4A-AB22-78392B8020FE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EE67A-9D29-8A4A-9AA8-A45D29D36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950C-BCE1-1D67-4AD3-B0050DD9F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401" y="6308471"/>
            <a:ext cx="25733931" cy="1404499"/>
          </a:xfrm>
        </p:spPr>
        <p:txBody>
          <a:bodyPr anchor="t">
            <a:normAutofit/>
          </a:bodyPr>
          <a:lstStyle/>
          <a:p>
            <a:pPr algn="l">
              <a:spcAft>
                <a:spcPts val="1000"/>
              </a:spcAft>
            </a:pPr>
            <a:r>
              <a:rPr lang="en-US" sz="8000" b="1" dirty="0"/>
              <a:t>[Poster title]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437C-F5CC-8500-2AA8-FCCCC149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9401" y="8018960"/>
            <a:ext cx="25733931" cy="1404499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>
                <a:effectLst/>
                <a:latin typeface="Arial" panose="020B0604020202020204" pitchFamily="34" charset="0"/>
              </a:rPr>
              <a:t>Author 1</a:t>
            </a:r>
            <a:r>
              <a:rPr lang="en-AU" sz="400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AU" sz="4000" dirty="0">
                <a:effectLst/>
                <a:latin typeface="Arial" panose="020B0604020202020204" pitchFamily="34" charset="0"/>
              </a:rPr>
              <a:t>, Author 2, Author 3, Author 4</a:t>
            </a:r>
            <a:br>
              <a:rPr lang="en-AU" sz="4000" dirty="0">
                <a:effectLst/>
                <a:latin typeface="Arial" panose="020B0604020202020204" pitchFamily="34" charset="0"/>
              </a:rPr>
            </a:br>
            <a:r>
              <a:rPr lang="en-AU" sz="3000" baseline="30000" dirty="0">
                <a:effectLst/>
                <a:latin typeface="Arial" panose="020B0604020202020204" pitchFamily="34" charset="0"/>
              </a:rPr>
              <a:t>1</a:t>
            </a:r>
            <a:r>
              <a:rPr lang="en-AU" sz="3000" dirty="0">
                <a:effectLst/>
                <a:latin typeface="Arial" panose="020B0604020202020204" pitchFamily="34" charset="0"/>
              </a:rPr>
              <a:t> Australian Institute of Tropical Health and Medicine, James Cook University, Queensland, Australia</a:t>
            </a:r>
            <a:endParaRPr lang="en-US" sz="3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B613A-7744-3252-0837-9955DC16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40402"/>
              </p:ext>
            </p:extLst>
          </p:nvPr>
        </p:nvGraphicFramePr>
        <p:xfrm>
          <a:off x="2269401" y="10427452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5BB993-6F2D-6DD9-1123-0C718022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07521"/>
              </p:ext>
            </p:extLst>
          </p:nvPr>
        </p:nvGraphicFramePr>
        <p:xfrm>
          <a:off x="15772962" y="10427452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pic>
        <p:nvPicPr>
          <p:cNvPr id="5" name="Picture 4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50032982-0ABA-E415-133E-F5CADB4F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69" b="22304"/>
          <a:stretch/>
        </p:blipFill>
        <p:spPr>
          <a:xfrm>
            <a:off x="2269401" y="16306800"/>
            <a:ext cx="12230369" cy="6705600"/>
          </a:xfrm>
          <a:prstGeom prst="rect">
            <a:avLst/>
          </a:prstGeom>
        </p:spPr>
      </p:pic>
      <p:pic>
        <p:nvPicPr>
          <p:cNvPr id="6" name="Picture 5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C34CA7D4-FEE3-BDE8-46F6-40F904A0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69" b="22304"/>
          <a:stretch/>
        </p:blipFill>
        <p:spPr>
          <a:xfrm>
            <a:off x="15772962" y="16306800"/>
            <a:ext cx="12230369" cy="67056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643CD1-7DCA-8DF2-D2FD-D36A4F2C2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80832"/>
              </p:ext>
            </p:extLst>
          </p:nvPr>
        </p:nvGraphicFramePr>
        <p:xfrm>
          <a:off x="2269401" y="23961224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ABBB0E-EEBB-FD62-DA19-EBE03122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08814"/>
              </p:ext>
            </p:extLst>
          </p:nvPr>
        </p:nvGraphicFramePr>
        <p:xfrm>
          <a:off x="15772961" y="23888053"/>
          <a:ext cx="1223037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37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27B135-A9E0-8F65-CEA6-242BF905C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24474"/>
              </p:ext>
            </p:extLst>
          </p:nvPr>
        </p:nvGraphicFramePr>
        <p:xfrm>
          <a:off x="2269401" y="30342711"/>
          <a:ext cx="25733930" cy="44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3930">
                  <a:extLst>
                    <a:ext uri="{9D8B030D-6E8A-4147-A177-3AD203B41FA5}">
                      <a16:colId xmlns:a16="http://schemas.microsoft.com/office/drawing/2014/main" val="4244309438"/>
                    </a:ext>
                  </a:extLst>
                </a:gridCol>
              </a:tblGrid>
              <a:tr h="980777">
                <a:tc>
                  <a:txBody>
                    <a:bodyPr/>
                    <a:lstStyle/>
                    <a:p>
                      <a:pPr marL="180000"/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[Title]</a:t>
                      </a:r>
                    </a:p>
                  </a:txBody>
                  <a:tcPr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11450"/>
                  </a:ext>
                </a:extLst>
              </a:tr>
              <a:tr h="347033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[Body text]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83428"/>
                  </a:ext>
                </a:extLst>
              </a:tr>
            </a:tbl>
          </a:graphicData>
        </a:graphic>
      </p:graphicFrame>
      <p:pic>
        <p:nvPicPr>
          <p:cNvPr id="14" name="Picture 13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4ACEB254-C60D-343B-3A92-7E1108FB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274" y="38171692"/>
            <a:ext cx="2989726" cy="2989726"/>
          </a:xfrm>
          <a:prstGeom prst="rect">
            <a:avLst/>
          </a:prstGeom>
        </p:spPr>
      </p:pic>
      <p:pic>
        <p:nvPicPr>
          <p:cNvPr id="15" name="Picture 14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F646640A-1494-4E0E-CE70-49349628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74" y="38171692"/>
            <a:ext cx="2989726" cy="2989726"/>
          </a:xfrm>
          <a:prstGeom prst="rect">
            <a:avLst/>
          </a:prstGeom>
        </p:spPr>
      </p:pic>
      <p:pic>
        <p:nvPicPr>
          <p:cNvPr id="17" name="Picture 16" descr="A grey picture with a circle and a picture on it&#10;&#10;Description automatically generated">
            <a:extLst>
              <a:ext uri="{FF2B5EF4-FFF2-40B4-BE49-F238E27FC236}">
                <a16:creationId xmlns:a16="http://schemas.microsoft.com/office/drawing/2014/main" id="{6563DD9A-41A0-7D68-F1DB-330FA78A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8581" r="-66265"/>
          <a:stretch/>
        </p:blipFill>
        <p:spPr>
          <a:xfrm>
            <a:off x="20683074" y="38171692"/>
            <a:ext cx="7320257" cy="2989726"/>
          </a:xfrm>
          <a:prstGeom prst="rect">
            <a:avLst/>
          </a:prstGeom>
          <a:solidFill>
            <a:srgbClr val="F0F3F3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A2AF24-F418-7B05-0D8E-3A1F956DB6AE}"/>
              </a:ext>
            </a:extLst>
          </p:cNvPr>
          <p:cNvSpPr txBox="1"/>
          <p:nvPr/>
        </p:nvSpPr>
        <p:spPr>
          <a:xfrm>
            <a:off x="2269401" y="22304514"/>
            <a:ext cx="1223036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image, right click on the image and select ‘Change Picture’. Ensure to delete this text box before printing or publishing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5CD1A-FF60-D2EA-C392-80A94961F801}"/>
              </a:ext>
            </a:extLst>
          </p:cNvPr>
          <p:cNvSpPr txBox="1"/>
          <p:nvPr/>
        </p:nvSpPr>
        <p:spPr>
          <a:xfrm>
            <a:off x="15772962" y="22304514"/>
            <a:ext cx="1223036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image, right click on the image and select ‘Change Picture’. Ensure to delete this text box before printing or publishing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EFA37-72BF-0660-FED9-4903E1A50D9B}"/>
              </a:ext>
            </a:extLst>
          </p:cNvPr>
          <p:cNvSpPr txBox="1"/>
          <p:nvPr/>
        </p:nvSpPr>
        <p:spPr>
          <a:xfrm>
            <a:off x="13266274" y="40659151"/>
            <a:ext cx="1473705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placeholders are for an additional logo/s that may be required. If not required, just delete before printing or publishing.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change the image/s, right click on the image and select ‘Change Picture’. Ensure to delete this text box before printing or publishing</a:t>
            </a:r>
          </a:p>
        </p:txBody>
      </p:sp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5ECE5D-488A-86EE-B9B4-FA19A83F4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008" y="38839655"/>
            <a:ext cx="727799" cy="617672"/>
          </a:xfrm>
          <a:prstGeom prst="rect">
            <a:avLst/>
          </a:prstGeom>
        </p:spPr>
      </p:pic>
      <p:pic>
        <p:nvPicPr>
          <p:cNvPr id="27" name="Picture 2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4EF45EF-DEE2-83D4-04A4-3D327FE531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08" y="39814288"/>
            <a:ext cx="617673" cy="617673"/>
          </a:xfrm>
          <a:prstGeom prst="rect">
            <a:avLst/>
          </a:prstGeom>
          <a:ln>
            <a:noFill/>
          </a:ln>
        </p:spPr>
      </p:pic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4E57834D-EF65-36E3-46FC-27672B00A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8946" y="37959120"/>
            <a:ext cx="727799" cy="727799"/>
          </a:xfrm>
          <a:prstGeom prst="rect">
            <a:avLst/>
          </a:prstGeom>
        </p:spPr>
      </p:pic>
      <p:pic>
        <p:nvPicPr>
          <p:cNvPr id="31" name="Graphic 30" descr="Monitor with solid fill">
            <a:extLst>
              <a:ext uri="{FF2B5EF4-FFF2-40B4-BE49-F238E27FC236}">
                <a16:creationId xmlns:a16="http://schemas.microsoft.com/office/drawing/2014/main" id="{CE81265B-426A-8331-29B2-42DD70FEDB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8946" y="40584697"/>
            <a:ext cx="727798" cy="72779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43B9C70-A1ED-A4CD-FFC9-723B6339B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0211"/>
              </p:ext>
            </p:extLst>
          </p:nvPr>
        </p:nvGraphicFramePr>
        <p:xfrm>
          <a:off x="3276601" y="38053205"/>
          <a:ext cx="8280400" cy="325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400">
                  <a:extLst>
                    <a:ext uri="{9D8B030D-6E8A-4147-A177-3AD203B41FA5}">
                      <a16:colId xmlns:a16="http://schemas.microsoft.com/office/drawing/2014/main" val="3712180400"/>
                    </a:ext>
                  </a:extLst>
                </a:gridCol>
              </a:tblGrid>
              <a:tr h="814823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email address]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68500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LinkedIn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570633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ResearchGate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604167"/>
                  </a:ext>
                </a:extLst>
              </a:tr>
              <a:tr h="814823"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[Insert website link]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633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4E79B5-6759-499F-1DC7-5F70FEA041D6}"/>
              </a:ext>
            </a:extLst>
          </p:cNvPr>
          <p:cNvSpPr/>
          <p:nvPr/>
        </p:nvSpPr>
        <p:spPr>
          <a:xfrm>
            <a:off x="-1241" y="0"/>
            <a:ext cx="30275213" cy="5275385"/>
          </a:xfrm>
          <a:prstGeom prst="rect">
            <a:avLst/>
          </a:prstGeom>
          <a:solidFill>
            <a:srgbClr val="034E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B330A5-75EF-60FD-FBFA-8FD58C49D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3831" y="1073293"/>
            <a:ext cx="6159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B0BA0DA9AED42A5E68681E9771ADF" ma:contentTypeVersion="15" ma:contentTypeDescription="Create a new document." ma:contentTypeScope="" ma:versionID="ba3d5d7521b6c0237b10463bd8b854b8">
  <xsd:schema xmlns:xsd="http://www.w3.org/2001/XMLSchema" xmlns:xs="http://www.w3.org/2001/XMLSchema" xmlns:p="http://schemas.microsoft.com/office/2006/metadata/properties" xmlns:ns2="c94d5a3d-b6c6-4d76-979d-6d700bcc6bab" xmlns:ns3="dafc73c4-22e0-4f92-892d-09bc45200438" targetNamespace="http://schemas.microsoft.com/office/2006/metadata/properties" ma:root="true" ma:fieldsID="e523235b3f2b01952917e6cf5d6f281e" ns2:_="" ns3:_="">
    <xsd:import namespace="c94d5a3d-b6c6-4d76-979d-6d700bcc6bab"/>
    <xsd:import namespace="dafc73c4-22e0-4f92-892d-09bc45200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5a3d-b6c6-4d76-979d-6d700bcc6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026d15-0072-472a-9e8b-1e695e239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c73c4-22e0-4f92-892d-09bc45200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dae0a03-f058-459a-8e8c-ef9c761e5930}" ma:internalName="TaxCatchAll" ma:showField="CatchAllData" ma:web="dafc73c4-22e0-4f92-892d-09bc45200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d5a3d-b6c6-4d76-979d-6d700bcc6bab">
      <Terms xmlns="http://schemas.microsoft.com/office/infopath/2007/PartnerControls"/>
    </lcf76f155ced4ddcb4097134ff3c332f>
    <TaxCatchAll xmlns="dafc73c4-22e0-4f92-892d-09bc45200438" xsi:nil="true"/>
  </documentManagement>
</p:properties>
</file>

<file path=customXml/itemProps1.xml><?xml version="1.0" encoding="utf-8"?>
<ds:datastoreItem xmlns:ds="http://schemas.openxmlformats.org/officeDocument/2006/customXml" ds:itemID="{0FE8D718-C90E-419E-8DE4-13741A540C8B}"/>
</file>

<file path=customXml/itemProps2.xml><?xml version="1.0" encoding="utf-8"?>
<ds:datastoreItem xmlns:ds="http://schemas.openxmlformats.org/officeDocument/2006/customXml" ds:itemID="{6A76EF89-2AD2-4E1D-8CE6-9061FAA70929}"/>
</file>

<file path=customXml/itemProps3.xml><?xml version="1.0" encoding="utf-8"?>
<ds:datastoreItem xmlns:ds="http://schemas.openxmlformats.org/officeDocument/2006/customXml" ds:itemID="{71A0BC95-DFE6-4F4E-AABD-FC065AB2D3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5822</TotalTime>
  <Words>192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[Poster title]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Scarlett Hetherington</dc:creator>
  <cp:lastModifiedBy>Scarlett Hetherington</cp:lastModifiedBy>
  <cp:revision>7</cp:revision>
  <dcterms:created xsi:type="dcterms:W3CDTF">2024-08-27T00:58:57Z</dcterms:created>
  <dcterms:modified xsi:type="dcterms:W3CDTF">2024-10-11T03:52:52Z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0x010100392B0BA0DA9AED42A5E68681E9771ADF</vt:lpwstr>
  </property>
</Properties>
</file>