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n Smith (glennsm)" userId="ab31ff18-3d58-4e97-b9a5-1c9abbee6465" providerId="ADAL" clId="{ADCCBC28-C440-1F48-9251-FEABFBFFBEE7}"/>
    <pc:docChg chg="modSld">
      <pc:chgData name="Glenn Smith (glennsm)" userId="ab31ff18-3d58-4e97-b9a5-1c9abbee6465" providerId="ADAL" clId="{ADCCBC28-C440-1F48-9251-FEABFBFFBEE7}" dt="2021-08-27T23:10:45.463" v="23" actId="1076"/>
      <pc:docMkLst>
        <pc:docMk/>
      </pc:docMkLst>
      <pc:sldChg chg="modSp mod">
        <pc:chgData name="Glenn Smith (glennsm)" userId="ab31ff18-3d58-4e97-b9a5-1c9abbee6465" providerId="ADAL" clId="{ADCCBC28-C440-1F48-9251-FEABFBFFBEE7}" dt="2021-08-27T23:10:45.463" v="23" actId="1076"/>
        <pc:sldMkLst>
          <pc:docMk/>
          <pc:sldMk cId="1672370235" sldId="264"/>
        </pc:sldMkLst>
        <pc:spChg chg="mod">
          <ac:chgData name="Glenn Smith (glennsm)" userId="ab31ff18-3d58-4e97-b9a5-1c9abbee6465" providerId="ADAL" clId="{ADCCBC28-C440-1F48-9251-FEABFBFFBEE7}" dt="2021-08-27T23:10:45.463" v="23" actId="1076"/>
          <ac:spMkLst>
            <pc:docMk/>
            <pc:sldMk cId="1672370235" sldId="264"/>
            <ac:spMk id="12" creationId="{4B7F24CF-151E-BF47-83D4-402EB0D2210D}"/>
          </ac:spMkLst>
        </pc:spChg>
      </pc:sldChg>
    </pc:docChg>
  </pc:docChgLst>
  <pc:docChgLst>
    <pc:chgData name="Glenn Smith (glennsm)" userId="ab31ff18-3d58-4e97-b9a5-1c9abbee6465" providerId="ADAL" clId="{48C57185-735B-E043-9479-703808DBAA26}"/>
    <pc:docChg chg="modSld">
      <pc:chgData name="Glenn Smith (glennsm)" userId="ab31ff18-3d58-4e97-b9a5-1c9abbee6465" providerId="ADAL" clId="{48C57185-735B-E043-9479-703808DBAA26}" dt="2021-06-10T08:54:25.788" v="23" actId="14100"/>
      <pc:docMkLst>
        <pc:docMk/>
      </pc:docMkLst>
      <pc:sldChg chg="modSp mod">
        <pc:chgData name="Glenn Smith (glennsm)" userId="ab31ff18-3d58-4e97-b9a5-1c9abbee6465" providerId="ADAL" clId="{48C57185-735B-E043-9479-703808DBAA26}" dt="2021-06-10T08:54:25.788" v="23" actId="14100"/>
        <pc:sldMkLst>
          <pc:docMk/>
          <pc:sldMk cId="1672370235" sldId="264"/>
        </pc:sldMkLst>
        <pc:spChg chg="mod">
          <ac:chgData name="Glenn Smith (glennsm)" userId="ab31ff18-3d58-4e97-b9a5-1c9abbee6465" providerId="ADAL" clId="{48C57185-735B-E043-9479-703808DBAA26}" dt="2021-06-10T08:54:25.788" v="23" actId="14100"/>
          <ac:spMkLst>
            <pc:docMk/>
            <pc:sldMk cId="1672370235" sldId="264"/>
            <ac:spMk id="12" creationId="{4B7F24CF-151E-BF47-83D4-402EB0D221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3BC9-3648-074D-AC00-225D8993E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23C7C-5665-E34B-8FD8-F147F88F3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E196-C6BF-994B-BB11-EA53D06A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8409C-C383-2B42-939A-BE5E0AED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BE9F-1BBE-A447-9522-630A4FCB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3CC-3E7C-3543-B92A-86239385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707F4-A750-A94C-A7FE-CA650A042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7A7C-9B32-9E47-AC15-45101016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13F0D-CB4D-D045-9D2C-3A6A053C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FD02B-8FC0-EE48-9D9C-65F769A4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4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B8E5B-7A93-FB43-96AF-021979F40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949D2-0A40-B045-AF6D-383E74469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936A-98AC-4242-8E16-D23BC4D0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D7004-BD39-7146-B6C8-D2444DA7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E1A4B-4710-2642-B44F-C37B3FFB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58EF-7FCA-4442-A8CF-6F62F796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94C6-3EFD-894C-AD8A-44D1ACE94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623EF-10A1-B44E-8694-3ABAF285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2D7D-6B8F-FE4F-9A7D-6613D2AF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829D-A596-1E47-AC24-1F912EDC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3948-6F21-A945-BE3B-2DB95DEF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5EEBF-3AE5-AB43-92F5-B0B60AD94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3BF6D-C55A-9E49-A266-5259DDCB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57711-F56E-AF4A-B655-116FEC87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C0BE7-09A1-D549-A921-09186CDF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590F-5764-5B4E-A19E-AF2E6447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90A5-D44E-8943-948B-B0B5CC81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7E4D2-04BD-004D-AB80-8D8ADF812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ACF7F-7C81-A341-9CB1-7F80CC62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032A7-ECE5-7B4A-80D8-F70A3BA5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05149-A287-AB4B-8ED3-8AD51ADD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CC0F-7FBD-C14C-923F-0A1D4611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1F86-2A84-4E45-B3EC-4BD8E2631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C3AD6-D23D-3F42-815A-C7E1962E7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DD7CC-D995-E942-82C4-FC3191E80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867B2-E834-3148-BF2C-A123EF119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653E1-FBCC-8748-AE66-C6A42F16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BF7DF-C371-E64E-A6C0-99FC5814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9F56A-6F00-4E4E-9F9D-ECD148F1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5C93-1ED2-2440-B26C-7220F903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3041D-0FFF-0E43-9D41-F36BE052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BFBB8-B8AF-5742-97FA-C2BE9785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DC3C9-6FFF-7A46-BD01-A8B2334C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5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3CAB4-692A-E643-9932-1EDC4B43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60179-C0CC-5B40-BBA9-505A86D3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C97FC-900B-7C41-AF5B-78D72E67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EC49-A6B3-9B4A-B9F6-F86D6B81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63AC7-A702-1D4D-976F-DDEDF107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07A89-9507-FD42-BF64-D840AF785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98881-6AD4-E74E-9DFD-D8958316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AC69A-0CE9-A540-85D3-6377FF0E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5E8CE-D011-EA4F-9D72-B389BE6D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2068-7EAE-7E42-957D-120166CB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96D08-336F-604E-8A27-6CA5EB7DA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F63EE-F7AC-3942-8947-BE1153F79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FF9BE-1A9A-F344-90B5-E9E6E477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D40F2-65C0-994C-B693-7AA25E32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00C8C-34D5-C44C-B06C-AD306CD1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22FB3-CAAF-7F48-9172-383F0DDB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20AF-1F30-A74B-9B2E-29493A524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AD1DA-FAC2-0D4B-ACDB-A8BBDC4AF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EDF8-7D04-694C-9618-4E49D2C4BAD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651C-1955-ED42-8023-8011D5EAD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BFA35-378C-B14F-8E8B-FABFB2DCD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4CAA-B57B-9A4B-96D6-EA5C698E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1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79F76-79FB-B441-968B-E30F11DCC0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089187" y="702056"/>
            <a:ext cx="6363730" cy="61088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371523-DC62-0042-A830-39827628A83B}"/>
              </a:ext>
            </a:extLst>
          </p:cNvPr>
          <p:cNvGrpSpPr/>
          <p:nvPr/>
        </p:nvGrpSpPr>
        <p:grpSpPr>
          <a:xfrm>
            <a:off x="872754" y="3422306"/>
            <a:ext cx="5223246" cy="2945783"/>
            <a:chOff x="1181730" y="757151"/>
            <a:chExt cx="5223246" cy="29457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638717-7AE5-2046-8ED0-DD1D9F656D94}"/>
                </a:ext>
              </a:extLst>
            </p:cNvPr>
            <p:cNvSpPr txBox="1"/>
            <p:nvPr/>
          </p:nvSpPr>
          <p:spPr>
            <a:xfrm>
              <a:off x="1718440" y="757151"/>
              <a:ext cx="2498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Pantry Items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F9DBEE-3C3D-9846-B25D-7486655FBA6B}"/>
                </a:ext>
              </a:extLst>
            </p:cNvPr>
            <p:cNvSpPr txBox="1"/>
            <p:nvPr/>
          </p:nvSpPr>
          <p:spPr>
            <a:xfrm>
              <a:off x="1181730" y="1394610"/>
              <a:ext cx="52232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Pasta &amp; pasta sauce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Canned food (baked beans, tuna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etc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Noodles &amp; rice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Instant meals (non-refrigerated)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Breakfast cereal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Baby food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Snacks &amp; biscuits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Pet food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168E8B-BB36-D34F-A0A1-7668CBBA5139}"/>
              </a:ext>
            </a:extLst>
          </p:cNvPr>
          <p:cNvSpPr txBox="1"/>
          <p:nvPr/>
        </p:nvSpPr>
        <p:spPr>
          <a:xfrm>
            <a:off x="946817" y="979055"/>
            <a:ext cx="1064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We all know how important our community is to our overall feeling of wellbeing and we are giving back by supporting Pantry 4 the People located at 1555 Botany Rd, Botany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747D6-F767-7B45-ADE7-6137D6844D0B}"/>
              </a:ext>
            </a:extLst>
          </p:cNvPr>
          <p:cNvGrpSpPr/>
          <p:nvPr/>
        </p:nvGrpSpPr>
        <p:grpSpPr>
          <a:xfrm>
            <a:off x="7542039" y="3501987"/>
            <a:ext cx="4876345" cy="2554546"/>
            <a:chOff x="1219655" y="4025954"/>
            <a:chExt cx="4876345" cy="2554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17EF47-678B-2E4B-AB15-56135B4DB287}"/>
                </a:ext>
              </a:extLst>
            </p:cNvPr>
            <p:cNvSpPr txBox="1"/>
            <p:nvPr/>
          </p:nvSpPr>
          <p:spPr>
            <a:xfrm>
              <a:off x="1718440" y="4025954"/>
              <a:ext cx="2041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Toiletries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1AC33-ED03-144B-AD40-655D6B57748C}"/>
                </a:ext>
              </a:extLst>
            </p:cNvPr>
            <p:cNvSpPr txBox="1"/>
            <p:nvPr/>
          </p:nvSpPr>
          <p:spPr>
            <a:xfrm>
              <a:off x="1219655" y="4549175"/>
              <a:ext cx="487634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Sanitary pads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Deodorant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Soap &amp; hand wash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Nappies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Toothpaste &amp; brushes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Shampoo &amp; conditioner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77"/>
                </a:rPr>
                <a:t>Razors &amp; shaving cream</a:t>
              </a:r>
            </a:p>
          </p:txBody>
        </p:sp>
      </p:grpSp>
      <p:pic>
        <p:nvPicPr>
          <p:cNvPr id="17" name="Picture 2" descr="non perishable food clipart - Clip Art Library">
            <a:extLst>
              <a:ext uri="{FF2B5EF4-FFF2-40B4-BE49-F238E27FC236}">
                <a16:creationId xmlns:a16="http://schemas.microsoft.com/office/drawing/2014/main" id="{ECB82404-230C-B34D-9137-79928FDF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7" y="3210290"/>
            <a:ext cx="1513079" cy="15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7F24CF-151E-BF47-83D4-402EB0D2210D}"/>
              </a:ext>
            </a:extLst>
          </p:cNvPr>
          <p:cNvSpPr txBox="1"/>
          <p:nvPr/>
        </p:nvSpPr>
        <p:spPr>
          <a:xfrm>
            <a:off x="3758580" y="211409"/>
            <a:ext cx="467484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Community Giving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CF6E5-49AE-2F48-A5FA-363A314BF574}"/>
              </a:ext>
            </a:extLst>
          </p:cNvPr>
          <p:cNvSpPr txBox="1"/>
          <p:nvPr/>
        </p:nvSpPr>
        <p:spPr>
          <a:xfrm>
            <a:off x="946817" y="2424769"/>
            <a:ext cx="10648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We gratefully welcome you to donate pantry items here, examples listed below and follow @pantry4thepeople_Sydney on Instagram to see the impact that we having locally for those in need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237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119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Smith (glennsm)</dc:creator>
  <cp:lastModifiedBy>Glenn Smith (glennsm)</cp:lastModifiedBy>
  <cp:revision>5</cp:revision>
  <dcterms:created xsi:type="dcterms:W3CDTF">2021-04-14T23:39:43Z</dcterms:created>
  <dcterms:modified xsi:type="dcterms:W3CDTF">2021-08-27T23:10:48Z</dcterms:modified>
</cp:coreProperties>
</file>