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Open Sans Semibold"/>
        <a:ea typeface="Open Sans Semibold"/>
        <a:cs typeface="Open Sans Semibold"/>
        <a:sym typeface="Open Sans Semibold"/>
      </a:defRPr>
    </a:lvl1pPr>
    <a:lvl2pPr marL="0" marR="0" indent="228600" algn="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Open Sans Semibold"/>
        <a:ea typeface="Open Sans Semibold"/>
        <a:cs typeface="Open Sans Semibold"/>
        <a:sym typeface="Open Sans Semibold"/>
      </a:defRPr>
    </a:lvl2pPr>
    <a:lvl3pPr marL="0" marR="0" indent="457200" algn="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Open Sans Semibold"/>
        <a:ea typeface="Open Sans Semibold"/>
        <a:cs typeface="Open Sans Semibold"/>
        <a:sym typeface="Open Sans Semibold"/>
      </a:defRPr>
    </a:lvl3pPr>
    <a:lvl4pPr marL="0" marR="0" indent="685800" algn="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Open Sans Semibold"/>
        <a:ea typeface="Open Sans Semibold"/>
        <a:cs typeface="Open Sans Semibold"/>
        <a:sym typeface="Open Sans Semibold"/>
      </a:defRPr>
    </a:lvl4pPr>
    <a:lvl5pPr marL="0" marR="0" indent="914400" algn="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Open Sans Semibold"/>
        <a:ea typeface="Open Sans Semibold"/>
        <a:cs typeface="Open Sans Semibold"/>
        <a:sym typeface="Open Sans Semibold"/>
      </a:defRPr>
    </a:lvl5pPr>
    <a:lvl6pPr marL="0" marR="0" indent="1143000" algn="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Open Sans Semibold"/>
        <a:ea typeface="Open Sans Semibold"/>
        <a:cs typeface="Open Sans Semibold"/>
        <a:sym typeface="Open Sans Semibold"/>
      </a:defRPr>
    </a:lvl6pPr>
    <a:lvl7pPr marL="0" marR="0" indent="1371600" algn="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Open Sans Semibold"/>
        <a:ea typeface="Open Sans Semibold"/>
        <a:cs typeface="Open Sans Semibold"/>
        <a:sym typeface="Open Sans Semibold"/>
      </a:defRPr>
    </a:lvl7pPr>
    <a:lvl8pPr marL="0" marR="0" indent="1600200" algn="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Open Sans Semibold"/>
        <a:ea typeface="Open Sans Semibold"/>
        <a:cs typeface="Open Sans Semibold"/>
        <a:sym typeface="Open Sans Semibold"/>
      </a:defRPr>
    </a:lvl8pPr>
    <a:lvl9pPr marL="0" marR="0" indent="1828800" algn="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Open Sans Semibold"/>
        <a:ea typeface="Open Sans Semibold"/>
        <a:cs typeface="Open Sans Semibold"/>
        <a:sym typeface="Open Sans Semibold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3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144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SuttonsLogo-White-P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176000" y="13081000"/>
            <a:ext cx="2032000" cy="341313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778000" y="7080250"/>
            <a:ext cx="20828000" cy="1587600"/>
          </a:xfrm>
          <a:prstGeom prst="rect">
            <a:avLst/>
          </a:prstGeom>
        </p:spPr>
        <p:txBody>
          <a:bodyPr wrap="square" anchor="t">
            <a:normAutofit/>
          </a:bodyPr>
          <a:lstStyle>
            <a:lvl1pPr marL="0" indent="0" algn="ctr">
              <a:spcBef>
                <a:spcPts val="0"/>
              </a:spcBef>
              <a:buSzTx/>
              <a:buNone/>
              <a:defRPr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indent="228600" algn="ctr">
              <a:spcBef>
                <a:spcPts val="0"/>
              </a:spcBef>
              <a:buSzTx/>
              <a:buNone/>
              <a:defRPr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2pPr>
            <a:lvl3pPr marL="0" indent="457200" algn="ctr">
              <a:spcBef>
                <a:spcPts val="0"/>
              </a:spcBef>
              <a:buSzTx/>
              <a:buNone/>
              <a:defRPr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3pPr>
            <a:lvl4pPr marL="0" indent="685800" algn="ctr">
              <a:spcBef>
                <a:spcPts val="0"/>
              </a:spcBef>
              <a:buSzTx/>
              <a:buNone/>
              <a:defRPr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4pPr>
            <a:lvl5pPr marL="0" indent="914400" algn="ctr">
              <a:spcBef>
                <a:spcPts val="0"/>
              </a:spcBef>
              <a:buSzTx/>
              <a:buNone/>
              <a:defRPr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14" name="Shape 14"/>
          <p:cNvSpPr>
            <a:spLocks noGrp="1"/>
          </p:cNvSpPr>
          <p:nvPr>
            <p:ph type="sldNum" sz="quarter" idx="2"/>
          </p:nvPr>
        </p:nvSpPr>
        <p:spPr>
          <a:xfrm>
            <a:off x="176854" y="13131800"/>
            <a:ext cx="420992" cy="4064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15" name="Shape 15"/>
          <p:cNvSpPr>
            <a:spLocks noGrp="1"/>
          </p:cNvSpPr>
          <p:nvPr>
            <p:ph type="body" sz="quarter" idx="13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, Imag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24384000" cy="13716000"/>
          </a:xfrm>
          <a:blipFill dpi="0" rotWithShape="1">
            <a:blip r:embed="rId2">
              <a:alphaModFix amt="25000"/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23" name="Shape 23"/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24" name="Shape 24"/>
          <p:cNvSpPr>
            <a:spLocks noGrp="1"/>
          </p:cNvSpPr>
          <p:nvPr>
            <p:ph type="body" sz="quarter" idx="1"/>
          </p:nvPr>
        </p:nvSpPr>
        <p:spPr>
          <a:xfrm>
            <a:off x="1778000" y="708025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indent="228600" algn="ctr">
              <a:spcBef>
                <a:spcPts val="0"/>
              </a:spcBef>
              <a:buSzTx/>
              <a:buNone/>
              <a:defRPr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2pPr>
            <a:lvl3pPr marL="0" indent="457200" algn="ctr">
              <a:spcBef>
                <a:spcPts val="0"/>
              </a:spcBef>
              <a:buSzTx/>
              <a:buNone/>
              <a:defRPr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3pPr>
            <a:lvl4pPr marL="0" indent="685800" algn="ctr">
              <a:spcBef>
                <a:spcPts val="0"/>
              </a:spcBef>
              <a:buSzTx/>
              <a:buNone/>
              <a:defRPr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4pPr>
            <a:lvl5pPr marL="0" indent="914400" algn="ctr">
              <a:spcBef>
                <a:spcPts val="0"/>
              </a:spcBef>
              <a:buSzTx/>
              <a:buNone/>
              <a:defRPr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pic>
        <p:nvPicPr>
          <p:cNvPr id="25" name="SuttonsLogo-White-PNG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176000" y="13081000"/>
            <a:ext cx="2032000" cy="341313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7" name="Shape 27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5" name="Shape 35"/>
          <p:cNvSpPr>
            <a:spLocks noGrp="1"/>
          </p:cNvSpPr>
          <p:nvPr>
            <p:ph type="body" sz="quarter" idx="1"/>
          </p:nvPr>
        </p:nvSpPr>
        <p:spPr>
          <a:xfrm>
            <a:off x="1778000" y="708025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indent="228600" algn="ctr">
              <a:spcBef>
                <a:spcPts val="0"/>
              </a:spcBef>
              <a:buSzTx/>
              <a:buNone/>
              <a:defRPr>
                <a:latin typeface="Open Sans Semibold"/>
                <a:ea typeface="Open Sans Semibold"/>
                <a:cs typeface="Open Sans Semibold"/>
                <a:sym typeface="Open Sans Semibold"/>
              </a:defRPr>
            </a:lvl2pPr>
            <a:lvl3pPr marL="0" indent="457200" algn="ctr">
              <a:spcBef>
                <a:spcPts val="0"/>
              </a:spcBef>
              <a:buSzTx/>
              <a:buNone/>
              <a:defRPr>
                <a:latin typeface="Open Sans Semibold"/>
                <a:ea typeface="Open Sans Semibold"/>
                <a:cs typeface="Open Sans Semibold"/>
                <a:sym typeface="Open Sans Semibold"/>
              </a:defRPr>
            </a:lvl3pPr>
            <a:lvl4pPr marL="0" indent="685800" algn="ctr">
              <a:spcBef>
                <a:spcPts val="0"/>
              </a:spcBef>
              <a:buSzTx/>
              <a:buNone/>
              <a:defRPr>
                <a:latin typeface="Open Sans Semibold"/>
                <a:ea typeface="Open Sans Semibold"/>
                <a:cs typeface="Open Sans Semibold"/>
                <a:sym typeface="Open Sans Semibold"/>
              </a:defRPr>
            </a:lvl4pPr>
            <a:lvl5pPr marL="0" indent="914400" algn="ctr">
              <a:spcBef>
                <a:spcPts val="0"/>
              </a:spcBef>
              <a:buSzTx/>
              <a:buNone/>
              <a:defRPr>
                <a:latin typeface="Open Sans Semibold"/>
                <a:ea typeface="Open Sans Semibold"/>
                <a:cs typeface="Open Sans Semibold"/>
                <a:sym typeface="Open Sans Semibold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pic>
        <p:nvPicPr>
          <p:cNvPr id="36" name="SuttonsLogo-Black-P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176000" y="13081000"/>
            <a:ext cx="2032000" cy="341313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Shape 3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8" name="Shape 38"/>
          <p:cNvSpPr>
            <a:spLocks noGrp="1"/>
          </p:cNvSpPr>
          <p:nvPr>
            <p:ph type="body" sz="quarter" idx="13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pic>
        <p:nvPicPr>
          <p:cNvPr id="46" name="SuttonsLogo-White-P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176000" y="13081000"/>
            <a:ext cx="2032000" cy="341313"/>
          </a:xfrm>
          <a:prstGeom prst="rect">
            <a:avLst/>
          </a:prstGeom>
          <a:ln w="12700">
            <a:miter lim="400000"/>
          </a:ln>
        </p:spPr>
      </p:pic>
      <p:sp>
        <p:nvSpPr>
          <p:cNvPr id="47" name="Shape 4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48" name="Shape 48"/>
          <p:cNvSpPr>
            <a:spLocks noGrp="1"/>
          </p:cNvSpPr>
          <p:nvPr>
            <p:ph type="body" sz="quarter" idx="13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pic>
        <p:nvPicPr>
          <p:cNvPr id="56" name="SuttonsLogo-Black-PN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176000" y="13081000"/>
            <a:ext cx="2032000" cy="341313"/>
          </a:xfrm>
          <a:prstGeom prst="rect">
            <a:avLst/>
          </a:prstGeom>
          <a:ln w="12700">
            <a:miter lim="400000"/>
          </a:ln>
        </p:spPr>
      </p:pic>
      <p:sp>
        <p:nvSpPr>
          <p:cNvPr id="57" name="Shape 5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58" name="Shape 58"/>
          <p:cNvSpPr>
            <a:spLocks noGrp="1"/>
          </p:cNvSpPr>
          <p:nvPr>
            <p:ph type="body" sz="quarter" idx="13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body" sz="quarter" idx="13"/>
          </p:nvPr>
        </p:nvSpPr>
        <p:spPr>
          <a:xfrm>
            <a:off x="2381250" y="8101210"/>
            <a:ext cx="19621500" cy="76200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6" name="Shape 66"/>
          <p:cNvSpPr>
            <a:spLocks noGrp="1"/>
          </p:cNvSpPr>
          <p:nvPr>
            <p:ph type="body" sz="quarter" idx="14"/>
          </p:nvPr>
        </p:nvSpPr>
        <p:spPr>
          <a:xfrm>
            <a:off x="2381250" y="6038850"/>
            <a:ext cx="19621500" cy="901701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FFFFFF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7" name="Shape 6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68" name="Shape 68"/>
          <p:cNvSpPr>
            <a:spLocks noGrp="1"/>
          </p:cNvSpPr>
          <p:nvPr>
            <p:ph type="body" sz="quarter" idx="15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 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quarter" idx="13"/>
          </p:nvPr>
        </p:nvSpPr>
        <p:spPr>
          <a:xfrm>
            <a:off x="2381250" y="8101210"/>
            <a:ext cx="19621500" cy="76200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6" name="Shape 76"/>
          <p:cNvSpPr>
            <a:spLocks noGrp="1"/>
          </p:cNvSpPr>
          <p:nvPr>
            <p:ph type="body" sz="quarter" idx="14"/>
          </p:nvPr>
        </p:nvSpPr>
        <p:spPr>
          <a:xfrm>
            <a:off x="2381250" y="6038850"/>
            <a:ext cx="19621500" cy="901701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7" name="Shape 7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78" name="Shape 78"/>
          <p:cNvSpPr>
            <a:spLocks noGrp="1"/>
          </p:cNvSpPr>
          <p:nvPr>
            <p:ph type="body" sz="quarter" idx="15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/>
          <p:nvPr/>
        </p:nvSpPr>
        <p:spPr>
          <a:xfrm>
            <a:off x="1" y="-13856"/>
            <a:ext cx="21294436" cy="13752000"/>
          </a:xfrm>
          <a:custGeom>
            <a:avLst/>
            <a:gdLst>
              <a:gd name="connsiteX0" fmla="*/ 0 w 9019309"/>
              <a:gd name="connsiteY0" fmla="*/ 0 h 13716001"/>
              <a:gd name="connsiteX1" fmla="*/ 9019309 w 9019309"/>
              <a:gd name="connsiteY1" fmla="*/ 0 h 13716001"/>
              <a:gd name="connsiteX2" fmla="*/ 9019309 w 9019309"/>
              <a:gd name="connsiteY2" fmla="*/ 13716001 h 13716001"/>
              <a:gd name="connsiteX3" fmla="*/ 0 w 9019309"/>
              <a:gd name="connsiteY3" fmla="*/ 13716001 h 13716001"/>
              <a:gd name="connsiteX4" fmla="*/ 0 w 9019309"/>
              <a:gd name="connsiteY4" fmla="*/ 0 h 13716001"/>
              <a:gd name="connsiteX0" fmla="*/ 0 w 21294436"/>
              <a:gd name="connsiteY0" fmla="*/ 0 h 13716001"/>
              <a:gd name="connsiteX1" fmla="*/ 21294436 w 21294436"/>
              <a:gd name="connsiteY1" fmla="*/ 13854 h 13716001"/>
              <a:gd name="connsiteX2" fmla="*/ 9019309 w 21294436"/>
              <a:gd name="connsiteY2" fmla="*/ 13716001 h 13716001"/>
              <a:gd name="connsiteX3" fmla="*/ 0 w 21294436"/>
              <a:gd name="connsiteY3" fmla="*/ 13716001 h 13716001"/>
              <a:gd name="connsiteX4" fmla="*/ 0 w 21294436"/>
              <a:gd name="connsiteY4" fmla="*/ 0 h 13716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94436" h="13716001">
                <a:moveTo>
                  <a:pt x="0" y="0"/>
                </a:moveTo>
                <a:lnTo>
                  <a:pt x="21294436" y="13854"/>
                </a:lnTo>
                <a:lnTo>
                  <a:pt x="9019309" y="13716001"/>
                </a:lnTo>
                <a:lnTo>
                  <a:pt x="0" y="13716001"/>
                </a:lnTo>
                <a:lnTo>
                  <a:pt x="0" y="0"/>
                </a:lnTo>
                <a:close/>
              </a:path>
            </a:pathLst>
          </a:custGeom>
          <a:solidFill>
            <a:srgbClr val="00263E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86" name="Shape 86"/>
          <p:cNvSpPr>
            <a:spLocks noGrp="1"/>
          </p:cNvSpPr>
          <p:nvPr>
            <p:ph type="body" sz="quarter" idx="13"/>
          </p:nvPr>
        </p:nvSpPr>
        <p:spPr>
          <a:xfrm>
            <a:off x="13906996" y="11340000"/>
            <a:ext cx="9144001" cy="76200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7" name="Shape 87"/>
          <p:cNvSpPr>
            <a:spLocks noGrp="1"/>
          </p:cNvSpPr>
          <p:nvPr>
            <p:ph type="body" sz="quarter" idx="14"/>
          </p:nvPr>
        </p:nvSpPr>
        <p:spPr>
          <a:xfrm>
            <a:off x="13909724" y="10080000"/>
            <a:ext cx="9138544" cy="787401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400"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8" name="Shape 8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89" name="Shape 89"/>
          <p:cNvSpPr>
            <a:spLocks noGrp="1"/>
          </p:cNvSpPr>
          <p:nvPr>
            <p:ph type="body" sz="quarter" idx="15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Quot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3"/>
          <p:cNvSpPr>
            <a:spLocks noChangeAspect="1"/>
          </p:cNvSpPr>
          <p:nvPr/>
        </p:nvSpPr>
        <p:spPr>
          <a:xfrm>
            <a:off x="0" y="-13856"/>
            <a:ext cx="21294436" cy="13752000"/>
          </a:xfrm>
          <a:custGeom>
            <a:avLst/>
            <a:gdLst>
              <a:gd name="connsiteX0" fmla="*/ 0 w 9019309"/>
              <a:gd name="connsiteY0" fmla="*/ 0 h 13716001"/>
              <a:gd name="connsiteX1" fmla="*/ 9019309 w 9019309"/>
              <a:gd name="connsiteY1" fmla="*/ 0 h 13716001"/>
              <a:gd name="connsiteX2" fmla="*/ 9019309 w 9019309"/>
              <a:gd name="connsiteY2" fmla="*/ 13716001 h 13716001"/>
              <a:gd name="connsiteX3" fmla="*/ 0 w 9019309"/>
              <a:gd name="connsiteY3" fmla="*/ 13716001 h 13716001"/>
              <a:gd name="connsiteX4" fmla="*/ 0 w 9019309"/>
              <a:gd name="connsiteY4" fmla="*/ 0 h 13716001"/>
              <a:gd name="connsiteX0" fmla="*/ 0 w 21294436"/>
              <a:gd name="connsiteY0" fmla="*/ 0 h 13716001"/>
              <a:gd name="connsiteX1" fmla="*/ 21294436 w 21294436"/>
              <a:gd name="connsiteY1" fmla="*/ 13854 h 13716001"/>
              <a:gd name="connsiteX2" fmla="*/ 9019309 w 21294436"/>
              <a:gd name="connsiteY2" fmla="*/ 13716001 h 13716001"/>
              <a:gd name="connsiteX3" fmla="*/ 0 w 21294436"/>
              <a:gd name="connsiteY3" fmla="*/ 13716001 h 13716001"/>
              <a:gd name="connsiteX4" fmla="*/ 0 w 21294436"/>
              <a:gd name="connsiteY4" fmla="*/ 0 h 13716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94436" h="13716001">
                <a:moveTo>
                  <a:pt x="0" y="0"/>
                </a:moveTo>
                <a:lnTo>
                  <a:pt x="21294436" y="13854"/>
                </a:lnTo>
                <a:lnTo>
                  <a:pt x="9019309" y="13716001"/>
                </a:lnTo>
                <a:lnTo>
                  <a:pt x="0" y="13716001"/>
                </a:lnTo>
                <a:lnTo>
                  <a:pt x="0" y="0"/>
                </a:lnTo>
                <a:close/>
              </a:path>
            </a:pathLst>
          </a:custGeom>
          <a:solidFill>
            <a:srgbClr val="00263E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6"/>
          </p:nvPr>
        </p:nvSpPr>
        <p:spPr>
          <a:xfrm>
            <a:off x="-14288" y="-20833"/>
            <a:ext cx="21328911" cy="13759588"/>
          </a:xfrm>
          <a:custGeom>
            <a:avLst/>
            <a:gdLst>
              <a:gd name="connsiteX0" fmla="*/ 0 w 22413433"/>
              <a:gd name="connsiteY0" fmla="*/ 0 h 13729856"/>
              <a:gd name="connsiteX1" fmla="*/ 22413433 w 22413433"/>
              <a:gd name="connsiteY1" fmla="*/ 0 h 13729856"/>
              <a:gd name="connsiteX2" fmla="*/ 22413433 w 22413433"/>
              <a:gd name="connsiteY2" fmla="*/ 13729856 h 13729856"/>
              <a:gd name="connsiteX3" fmla="*/ 0 w 22413433"/>
              <a:gd name="connsiteY3" fmla="*/ 13729856 h 13729856"/>
              <a:gd name="connsiteX4" fmla="*/ 0 w 22413433"/>
              <a:gd name="connsiteY4" fmla="*/ 0 h 13729856"/>
              <a:gd name="connsiteX0" fmla="*/ 0 w 22413433"/>
              <a:gd name="connsiteY0" fmla="*/ 21265 h 13751121"/>
              <a:gd name="connsiteX1" fmla="*/ 21328911 w 22413433"/>
              <a:gd name="connsiteY1" fmla="*/ 0 h 13751121"/>
              <a:gd name="connsiteX2" fmla="*/ 22413433 w 22413433"/>
              <a:gd name="connsiteY2" fmla="*/ 13751121 h 13751121"/>
              <a:gd name="connsiteX3" fmla="*/ 0 w 22413433"/>
              <a:gd name="connsiteY3" fmla="*/ 13751121 h 13751121"/>
              <a:gd name="connsiteX4" fmla="*/ 0 w 22413433"/>
              <a:gd name="connsiteY4" fmla="*/ 21265 h 13751121"/>
              <a:gd name="connsiteX0" fmla="*/ 0 w 21328911"/>
              <a:gd name="connsiteY0" fmla="*/ 21265 h 13751121"/>
              <a:gd name="connsiteX1" fmla="*/ 21328911 w 21328911"/>
              <a:gd name="connsiteY1" fmla="*/ 0 h 13751121"/>
              <a:gd name="connsiteX2" fmla="*/ 8995143 w 21328911"/>
              <a:gd name="connsiteY2" fmla="*/ 13751121 h 13751121"/>
              <a:gd name="connsiteX3" fmla="*/ 0 w 21328911"/>
              <a:gd name="connsiteY3" fmla="*/ 13751121 h 13751121"/>
              <a:gd name="connsiteX4" fmla="*/ 0 w 21328911"/>
              <a:gd name="connsiteY4" fmla="*/ 21265 h 13751121"/>
              <a:gd name="connsiteX0" fmla="*/ 0 w 21328911"/>
              <a:gd name="connsiteY0" fmla="*/ 21265 h 13751121"/>
              <a:gd name="connsiteX1" fmla="*/ 21328911 w 21328911"/>
              <a:gd name="connsiteY1" fmla="*/ 0 h 13751121"/>
              <a:gd name="connsiteX2" fmla="*/ 9037674 w 21328911"/>
              <a:gd name="connsiteY2" fmla="*/ 13751121 h 13751121"/>
              <a:gd name="connsiteX3" fmla="*/ 0 w 21328911"/>
              <a:gd name="connsiteY3" fmla="*/ 13751121 h 13751121"/>
              <a:gd name="connsiteX4" fmla="*/ 0 w 21328911"/>
              <a:gd name="connsiteY4" fmla="*/ 21265 h 13751121"/>
              <a:gd name="connsiteX0" fmla="*/ 0 w 21328911"/>
              <a:gd name="connsiteY0" fmla="*/ 21265 h 13751121"/>
              <a:gd name="connsiteX1" fmla="*/ 21328911 w 21328911"/>
              <a:gd name="connsiteY1" fmla="*/ 0 h 13751121"/>
              <a:gd name="connsiteX2" fmla="*/ 8666199 w 21328911"/>
              <a:gd name="connsiteY2" fmla="*/ 13751121 h 13751121"/>
              <a:gd name="connsiteX3" fmla="*/ 0 w 21328911"/>
              <a:gd name="connsiteY3" fmla="*/ 13751121 h 13751121"/>
              <a:gd name="connsiteX4" fmla="*/ 0 w 21328911"/>
              <a:gd name="connsiteY4" fmla="*/ 21265 h 13751121"/>
              <a:gd name="connsiteX0" fmla="*/ 0 w 21328911"/>
              <a:gd name="connsiteY0" fmla="*/ 21265 h 13759588"/>
              <a:gd name="connsiteX1" fmla="*/ 21328911 w 21328911"/>
              <a:gd name="connsiteY1" fmla="*/ 0 h 13759588"/>
              <a:gd name="connsiteX2" fmla="*/ 9038732 w 21328911"/>
              <a:gd name="connsiteY2" fmla="*/ 13759588 h 13759588"/>
              <a:gd name="connsiteX3" fmla="*/ 0 w 21328911"/>
              <a:gd name="connsiteY3" fmla="*/ 13751121 h 13759588"/>
              <a:gd name="connsiteX4" fmla="*/ 0 w 21328911"/>
              <a:gd name="connsiteY4" fmla="*/ 21265 h 13759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28911" h="13759588">
                <a:moveTo>
                  <a:pt x="0" y="21265"/>
                </a:moveTo>
                <a:lnTo>
                  <a:pt x="21328911" y="0"/>
                </a:lnTo>
                <a:lnTo>
                  <a:pt x="9038732" y="13759588"/>
                </a:lnTo>
                <a:lnTo>
                  <a:pt x="0" y="13751121"/>
                </a:lnTo>
                <a:lnTo>
                  <a:pt x="0" y="21265"/>
                </a:lnTo>
                <a:close/>
              </a:path>
            </a:pathLst>
          </a:custGeom>
          <a:blipFill dpi="0" rotWithShape="1">
            <a:blip r:embed="rId2">
              <a:alphaModFix amt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>
            <a:noFill/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6" name="Shape 86"/>
          <p:cNvSpPr>
            <a:spLocks noGrp="1"/>
          </p:cNvSpPr>
          <p:nvPr>
            <p:ph type="body" sz="quarter" idx="13"/>
          </p:nvPr>
        </p:nvSpPr>
        <p:spPr>
          <a:xfrm>
            <a:off x="13906996" y="11340000"/>
            <a:ext cx="9144001" cy="76200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7" name="Shape 87"/>
          <p:cNvSpPr>
            <a:spLocks noGrp="1"/>
          </p:cNvSpPr>
          <p:nvPr>
            <p:ph type="body" sz="quarter" idx="14"/>
          </p:nvPr>
        </p:nvSpPr>
        <p:spPr>
          <a:xfrm>
            <a:off x="13909724" y="10080000"/>
            <a:ext cx="9138544" cy="787401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400"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8" name="Shape 8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89" name="Shape 89"/>
          <p:cNvSpPr>
            <a:spLocks noGrp="1"/>
          </p:cNvSpPr>
          <p:nvPr>
            <p:ph type="body" sz="quarter" idx="15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Quot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3"/>
          <p:cNvSpPr>
            <a:spLocks noChangeAspect="1"/>
          </p:cNvSpPr>
          <p:nvPr/>
        </p:nvSpPr>
        <p:spPr>
          <a:xfrm>
            <a:off x="14288" y="-14288"/>
            <a:ext cx="21294436" cy="13752000"/>
          </a:xfrm>
          <a:custGeom>
            <a:avLst/>
            <a:gdLst>
              <a:gd name="connsiteX0" fmla="*/ 0 w 9019309"/>
              <a:gd name="connsiteY0" fmla="*/ 0 h 13716001"/>
              <a:gd name="connsiteX1" fmla="*/ 9019309 w 9019309"/>
              <a:gd name="connsiteY1" fmla="*/ 0 h 13716001"/>
              <a:gd name="connsiteX2" fmla="*/ 9019309 w 9019309"/>
              <a:gd name="connsiteY2" fmla="*/ 13716001 h 13716001"/>
              <a:gd name="connsiteX3" fmla="*/ 0 w 9019309"/>
              <a:gd name="connsiteY3" fmla="*/ 13716001 h 13716001"/>
              <a:gd name="connsiteX4" fmla="*/ 0 w 9019309"/>
              <a:gd name="connsiteY4" fmla="*/ 0 h 13716001"/>
              <a:gd name="connsiteX0" fmla="*/ 0 w 21294436"/>
              <a:gd name="connsiteY0" fmla="*/ 0 h 13716001"/>
              <a:gd name="connsiteX1" fmla="*/ 21294436 w 21294436"/>
              <a:gd name="connsiteY1" fmla="*/ 13854 h 13716001"/>
              <a:gd name="connsiteX2" fmla="*/ 9019309 w 21294436"/>
              <a:gd name="connsiteY2" fmla="*/ 13716001 h 13716001"/>
              <a:gd name="connsiteX3" fmla="*/ 0 w 21294436"/>
              <a:gd name="connsiteY3" fmla="*/ 13716001 h 13716001"/>
              <a:gd name="connsiteX4" fmla="*/ 0 w 21294436"/>
              <a:gd name="connsiteY4" fmla="*/ 0 h 13716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94436" h="13716001">
                <a:moveTo>
                  <a:pt x="0" y="0"/>
                </a:moveTo>
                <a:lnTo>
                  <a:pt x="21294436" y="13854"/>
                </a:lnTo>
                <a:lnTo>
                  <a:pt x="9019309" y="13716001"/>
                </a:lnTo>
                <a:lnTo>
                  <a:pt x="0" y="13716001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86" name="Shape 86"/>
          <p:cNvSpPr>
            <a:spLocks noGrp="1"/>
          </p:cNvSpPr>
          <p:nvPr>
            <p:ph type="body" sz="quarter" idx="13"/>
          </p:nvPr>
        </p:nvSpPr>
        <p:spPr>
          <a:xfrm>
            <a:off x="13906996" y="11340000"/>
            <a:ext cx="9144001" cy="76200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7" name="Shape 87"/>
          <p:cNvSpPr>
            <a:spLocks noGrp="1"/>
          </p:cNvSpPr>
          <p:nvPr>
            <p:ph type="body" sz="quarter" idx="14"/>
          </p:nvPr>
        </p:nvSpPr>
        <p:spPr>
          <a:xfrm>
            <a:off x="13909724" y="10080000"/>
            <a:ext cx="9138544" cy="787401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400"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8" name="Shape 8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89" name="Shape 89"/>
          <p:cNvSpPr>
            <a:spLocks noGrp="1"/>
          </p:cNvSpPr>
          <p:nvPr>
            <p:ph type="body" sz="quarter" idx="15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Shape 127"/>
          <p:cNvSpPr>
            <a:spLocks noGrp="1"/>
          </p:cNvSpPr>
          <p:nvPr>
            <p:ph idx="3"/>
          </p:nvPr>
        </p:nvSpPr>
        <p:spPr>
          <a:xfrm>
            <a:off x="-1" y="-48154"/>
            <a:ext cx="21296165" cy="13791247"/>
          </a:xfrm>
          <a:custGeom>
            <a:avLst/>
            <a:gdLst>
              <a:gd name="connsiteX0" fmla="*/ 0 w 16256000"/>
              <a:gd name="connsiteY0" fmla="*/ 0 h 13716000"/>
              <a:gd name="connsiteX1" fmla="*/ 16256000 w 16256000"/>
              <a:gd name="connsiteY1" fmla="*/ 0 h 13716000"/>
              <a:gd name="connsiteX2" fmla="*/ 16256000 w 16256000"/>
              <a:gd name="connsiteY2" fmla="*/ 13716000 h 13716000"/>
              <a:gd name="connsiteX3" fmla="*/ 0 w 16256000"/>
              <a:gd name="connsiteY3" fmla="*/ 13716000 h 13716000"/>
              <a:gd name="connsiteX4" fmla="*/ 0 w 16256000"/>
              <a:gd name="connsiteY4" fmla="*/ 0 h 13716000"/>
              <a:gd name="connsiteX0" fmla="*/ 0 w 21253302"/>
              <a:gd name="connsiteY0" fmla="*/ 0 h 13716000"/>
              <a:gd name="connsiteX1" fmla="*/ 21253302 w 21253302"/>
              <a:gd name="connsiteY1" fmla="*/ 0 h 13716000"/>
              <a:gd name="connsiteX2" fmla="*/ 16256000 w 21253302"/>
              <a:gd name="connsiteY2" fmla="*/ 13716000 h 13716000"/>
              <a:gd name="connsiteX3" fmla="*/ 0 w 21253302"/>
              <a:gd name="connsiteY3" fmla="*/ 13716000 h 13716000"/>
              <a:gd name="connsiteX4" fmla="*/ 0 w 21253302"/>
              <a:gd name="connsiteY4" fmla="*/ 0 h 13716000"/>
              <a:gd name="connsiteX0" fmla="*/ 0 w 21324740"/>
              <a:gd name="connsiteY0" fmla="*/ 0 h 13716000"/>
              <a:gd name="connsiteX1" fmla="*/ 21324740 w 21324740"/>
              <a:gd name="connsiteY1" fmla="*/ 14288 h 13716000"/>
              <a:gd name="connsiteX2" fmla="*/ 16256000 w 21324740"/>
              <a:gd name="connsiteY2" fmla="*/ 13716000 h 13716000"/>
              <a:gd name="connsiteX3" fmla="*/ 0 w 21324740"/>
              <a:gd name="connsiteY3" fmla="*/ 13716000 h 13716000"/>
              <a:gd name="connsiteX4" fmla="*/ 0 w 21324740"/>
              <a:gd name="connsiteY4" fmla="*/ 0 h 13716000"/>
              <a:gd name="connsiteX0" fmla="*/ 0 w 21296165"/>
              <a:gd name="connsiteY0" fmla="*/ 14287 h 13730287"/>
              <a:gd name="connsiteX1" fmla="*/ 21296165 w 21296165"/>
              <a:gd name="connsiteY1" fmla="*/ 0 h 13730287"/>
              <a:gd name="connsiteX2" fmla="*/ 16256000 w 21296165"/>
              <a:gd name="connsiteY2" fmla="*/ 13730287 h 13730287"/>
              <a:gd name="connsiteX3" fmla="*/ 0 w 21296165"/>
              <a:gd name="connsiteY3" fmla="*/ 13730287 h 13730287"/>
              <a:gd name="connsiteX4" fmla="*/ 0 w 21296165"/>
              <a:gd name="connsiteY4" fmla="*/ 14287 h 13730287"/>
              <a:gd name="connsiteX0" fmla="*/ 0 w 21296165"/>
              <a:gd name="connsiteY0" fmla="*/ 14287 h 13791247"/>
              <a:gd name="connsiteX1" fmla="*/ 21296165 w 21296165"/>
              <a:gd name="connsiteY1" fmla="*/ 0 h 13791247"/>
              <a:gd name="connsiteX2" fmla="*/ 9013952 w 21296165"/>
              <a:gd name="connsiteY2" fmla="*/ 13791247 h 13791247"/>
              <a:gd name="connsiteX3" fmla="*/ 0 w 21296165"/>
              <a:gd name="connsiteY3" fmla="*/ 13730287 h 13791247"/>
              <a:gd name="connsiteX4" fmla="*/ 0 w 21296165"/>
              <a:gd name="connsiteY4" fmla="*/ 14287 h 13791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96165" h="13791247">
                <a:moveTo>
                  <a:pt x="0" y="14287"/>
                </a:moveTo>
                <a:lnTo>
                  <a:pt x="21296165" y="0"/>
                </a:lnTo>
                <a:lnTo>
                  <a:pt x="9013952" y="13791247"/>
                </a:lnTo>
                <a:lnTo>
                  <a:pt x="0" y="13730287"/>
                </a:lnTo>
                <a:lnTo>
                  <a:pt x="0" y="14287"/>
                </a:lnTo>
                <a:close/>
              </a:path>
            </a:pathLst>
          </a:cu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nk -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24384000" cy="13716000"/>
          </a:xfrm>
          <a:blipFill>
            <a:blip r:embed="rId2">
              <a:alphaModFix amt="25000"/>
            </a:blip>
            <a:stretch>
              <a:fillRect/>
            </a:stretch>
          </a:blipFill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97" name="Shape 9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98" name="Shape 98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 -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06" name="Shape 106"/>
          <p:cNvSpPr>
            <a:spLocks noGrp="1"/>
          </p:cNvSpPr>
          <p:nvPr>
            <p:ph type="body" sz="quarter" idx="13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14" name="Shape 114"/>
          <p:cNvSpPr>
            <a:spLocks noGrp="1"/>
          </p:cNvSpPr>
          <p:nvPr>
            <p:ph type="body" sz="quarter" idx="13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L(2/3) -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/>
        </p:nvSpPr>
        <p:spPr>
          <a:xfrm>
            <a:off x="0" y="0"/>
            <a:ext cx="16256000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xfrm>
            <a:off x="17265650" y="952500"/>
            <a:ext cx="5793979" cy="5080000"/>
          </a:xfrm>
          <a:prstGeom prst="rect">
            <a:avLst/>
          </a:prstGeom>
        </p:spPr>
        <p:txBody>
          <a:bodyPr anchor="b"/>
          <a:lstStyle>
            <a:lvl1pPr algn="l">
              <a:defRPr sz="6400"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4" name="Shape 124"/>
          <p:cNvSpPr>
            <a:spLocks noGrp="1"/>
          </p:cNvSpPr>
          <p:nvPr>
            <p:ph type="body" sz="quarter" idx="1"/>
          </p:nvPr>
        </p:nvSpPr>
        <p:spPr>
          <a:xfrm>
            <a:off x="17265650" y="6553200"/>
            <a:ext cx="5793979" cy="62230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25" name="Shape 12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26" name="Shape 126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7" name="Shape 127"/>
          <p:cNvSpPr>
            <a:spLocks noGrp="1"/>
          </p:cNvSpPr>
          <p:nvPr>
            <p:ph idx="3"/>
          </p:nvPr>
        </p:nvSpPr>
        <p:spPr>
          <a:xfrm>
            <a:off x="0" y="0"/>
            <a:ext cx="16256000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L(1/2) -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/>
          <p:nvPr/>
        </p:nvSpPr>
        <p:spPr>
          <a:xfrm>
            <a:off x="0" y="0"/>
            <a:ext cx="11512947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36" name="Shape 136"/>
          <p:cNvSpPr>
            <a:spLocks noGrp="1"/>
          </p:cNvSpPr>
          <p:nvPr>
            <p:ph type="title"/>
          </p:nvPr>
        </p:nvSpPr>
        <p:spPr>
          <a:xfrm>
            <a:off x="12573000" y="952500"/>
            <a:ext cx="10464800" cy="5080000"/>
          </a:xfrm>
          <a:prstGeom prst="rect">
            <a:avLst/>
          </a:prstGeom>
        </p:spPr>
        <p:txBody>
          <a:bodyPr anchor="b"/>
          <a:lstStyle>
            <a:lvl1pPr algn="l">
              <a:defRPr sz="6400"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37" name="Shape 137"/>
          <p:cNvSpPr>
            <a:spLocks noGrp="1"/>
          </p:cNvSpPr>
          <p:nvPr>
            <p:ph type="body" sz="quarter" idx="1"/>
          </p:nvPr>
        </p:nvSpPr>
        <p:spPr>
          <a:xfrm>
            <a:off x="12573000" y="6537622"/>
            <a:ext cx="10464800" cy="6223001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38" name="Shape 13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39" name="Shape 139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0" name="Shape 140"/>
          <p:cNvSpPr>
            <a:spLocks noGrp="1"/>
          </p:cNvSpPr>
          <p:nvPr>
            <p:ph sz="half" idx="3"/>
          </p:nvPr>
        </p:nvSpPr>
        <p:spPr>
          <a:xfrm>
            <a:off x="0" y="0"/>
            <a:ext cx="11512947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Photo L(1/2) -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/>
          <p:nvPr/>
        </p:nvSpPr>
        <p:spPr>
          <a:xfrm>
            <a:off x="0" y="0"/>
            <a:ext cx="11512947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37" name="Shape 137"/>
          <p:cNvSpPr>
            <a:spLocks noGrp="1"/>
          </p:cNvSpPr>
          <p:nvPr>
            <p:ph type="body" sz="quarter" idx="1" hasCustomPrompt="1"/>
          </p:nvPr>
        </p:nvSpPr>
        <p:spPr>
          <a:xfrm>
            <a:off x="12573000" y="3290400"/>
            <a:ext cx="10465200" cy="25668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38" name="Shape 13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39" name="Shape 139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0" name="Shape 140"/>
          <p:cNvSpPr>
            <a:spLocks noGrp="1"/>
          </p:cNvSpPr>
          <p:nvPr>
            <p:ph sz="half" idx="3"/>
          </p:nvPr>
        </p:nvSpPr>
        <p:spPr>
          <a:xfrm>
            <a:off x="0" y="0"/>
            <a:ext cx="11512947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2572600" y="952500"/>
            <a:ext cx="10464800" cy="2044800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Shape 137"/>
          <p:cNvSpPr>
            <a:spLocks noGrp="1"/>
          </p:cNvSpPr>
          <p:nvPr>
            <p:ph type="body" sz="quarter" idx="17" hasCustomPrompt="1"/>
          </p:nvPr>
        </p:nvSpPr>
        <p:spPr>
          <a:xfrm>
            <a:off x="12573000" y="9380050"/>
            <a:ext cx="10465200" cy="25668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sz="quarter" idx="18"/>
          </p:nvPr>
        </p:nvSpPr>
        <p:spPr>
          <a:xfrm>
            <a:off x="12572600" y="7042150"/>
            <a:ext cx="10464800" cy="2044800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L(1/2) -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/>
          <p:nvPr/>
        </p:nvSpPr>
        <p:spPr>
          <a:xfrm>
            <a:off x="0" y="0"/>
            <a:ext cx="11512947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70" name="Shape 17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71" name="Shape 171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2" name="Shape 172"/>
          <p:cNvSpPr>
            <a:spLocks noGrp="1"/>
          </p:cNvSpPr>
          <p:nvPr>
            <p:ph sz="half" idx="3"/>
          </p:nvPr>
        </p:nvSpPr>
        <p:spPr>
          <a:xfrm>
            <a:off x="0" y="0"/>
            <a:ext cx="11512947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Shape 137"/>
          <p:cNvSpPr>
            <a:spLocks noGrp="1"/>
          </p:cNvSpPr>
          <p:nvPr>
            <p:ph type="body" sz="quarter" idx="1" hasCustomPrompt="1"/>
          </p:nvPr>
        </p:nvSpPr>
        <p:spPr>
          <a:xfrm>
            <a:off x="12572200" y="2241550"/>
            <a:ext cx="10465200" cy="19768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3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2572600" y="952500"/>
            <a:ext cx="10464800" cy="1159603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Shape 137"/>
          <p:cNvSpPr>
            <a:spLocks noGrp="1"/>
          </p:cNvSpPr>
          <p:nvPr>
            <p:ph type="body" sz="quarter" idx="17" hasCustomPrompt="1"/>
          </p:nvPr>
        </p:nvSpPr>
        <p:spPr>
          <a:xfrm>
            <a:off x="12572200" y="6527800"/>
            <a:ext cx="10465200" cy="19768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5" name="Text Placeholder 20"/>
          <p:cNvSpPr>
            <a:spLocks noGrp="1"/>
          </p:cNvSpPr>
          <p:nvPr>
            <p:ph type="body" sz="quarter" idx="18"/>
          </p:nvPr>
        </p:nvSpPr>
        <p:spPr>
          <a:xfrm>
            <a:off x="12572600" y="5238750"/>
            <a:ext cx="10464800" cy="1159603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hape 137"/>
          <p:cNvSpPr>
            <a:spLocks noGrp="1"/>
          </p:cNvSpPr>
          <p:nvPr>
            <p:ph type="body" sz="quarter" idx="19" hasCustomPrompt="1"/>
          </p:nvPr>
        </p:nvSpPr>
        <p:spPr>
          <a:xfrm>
            <a:off x="12572200" y="10779373"/>
            <a:ext cx="10465200" cy="19768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7" name="Text Placeholder 20"/>
          <p:cNvSpPr>
            <a:spLocks noGrp="1"/>
          </p:cNvSpPr>
          <p:nvPr>
            <p:ph type="body" sz="quarter" idx="20"/>
          </p:nvPr>
        </p:nvSpPr>
        <p:spPr>
          <a:xfrm>
            <a:off x="12572600" y="9490323"/>
            <a:ext cx="10464800" cy="1159603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L(1/3) - 1 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/>
          <p:nvPr/>
        </p:nvSpPr>
        <p:spPr>
          <a:xfrm>
            <a:off x="0" y="0"/>
            <a:ext cx="8128000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81" name="Shape 181"/>
          <p:cNvSpPr>
            <a:spLocks noGrp="1"/>
          </p:cNvSpPr>
          <p:nvPr>
            <p:ph type="title"/>
          </p:nvPr>
        </p:nvSpPr>
        <p:spPr>
          <a:xfrm>
            <a:off x="9144000" y="952500"/>
            <a:ext cx="13919200" cy="5080000"/>
          </a:xfrm>
          <a:prstGeom prst="rect">
            <a:avLst/>
          </a:prstGeom>
        </p:spPr>
        <p:txBody>
          <a:bodyPr anchor="b"/>
          <a:lstStyle>
            <a:lvl1pPr algn="l">
              <a:defRPr sz="6400"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82" name="Shape 182"/>
          <p:cNvSpPr>
            <a:spLocks noGrp="1"/>
          </p:cNvSpPr>
          <p:nvPr>
            <p:ph type="body" sz="half" idx="1"/>
          </p:nvPr>
        </p:nvSpPr>
        <p:spPr>
          <a:xfrm>
            <a:off x="9144000" y="6553200"/>
            <a:ext cx="13919200" cy="62230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83" name="Shape 18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84" name="Shape 184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5" name="Shape 185"/>
          <p:cNvSpPr>
            <a:spLocks noGrp="1"/>
          </p:cNvSpPr>
          <p:nvPr>
            <p:ph sz="half" idx="3"/>
          </p:nvPr>
        </p:nvSpPr>
        <p:spPr>
          <a:xfrm>
            <a:off x="0" y="0"/>
            <a:ext cx="8128000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L(1/3) -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/>
          <p:nvPr/>
        </p:nvSpPr>
        <p:spPr>
          <a:xfrm>
            <a:off x="0" y="0"/>
            <a:ext cx="8128000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98" name="Shape 19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99" name="Shape 199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0" name="Shape 200"/>
          <p:cNvSpPr>
            <a:spLocks noGrp="1"/>
          </p:cNvSpPr>
          <p:nvPr>
            <p:ph sz="half" idx="3"/>
          </p:nvPr>
        </p:nvSpPr>
        <p:spPr>
          <a:xfrm>
            <a:off x="0" y="0"/>
            <a:ext cx="8128000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Shape 137"/>
          <p:cNvSpPr>
            <a:spLocks noGrp="1"/>
          </p:cNvSpPr>
          <p:nvPr>
            <p:ph type="body" sz="quarter" idx="17" hasCustomPrompt="1"/>
          </p:nvPr>
        </p:nvSpPr>
        <p:spPr>
          <a:xfrm>
            <a:off x="9120717" y="3274879"/>
            <a:ext cx="13936133" cy="258540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1" name="Text Placeholder 20"/>
          <p:cNvSpPr>
            <a:spLocks noGrp="1"/>
          </p:cNvSpPr>
          <p:nvPr>
            <p:ph type="body" sz="quarter" idx="18"/>
          </p:nvPr>
        </p:nvSpPr>
        <p:spPr>
          <a:xfrm>
            <a:off x="9137650" y="947307"/>
            <a:ext cx="13936133" cy="2048934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hape 137"/>
          <p:cNvSpPr>
            <a:spLocks noGrp="1"/>
          </p:cNvSpPr>
          <p:nvPr>
            <p:ph type="body" sz="quarter" idx="19" hasCustomPrompt="1"/>
          </p:nvPr>
        </p:nvSpPr>
        <p:spPr>
          <a:xfrm>
            <a:off x="9120717" y="9210012"/>
            <a:ext cx="13936133" cy="258540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3" name="Text Placeholder 20"/>
          <p:cNvSpPr>
            <a:spLocks noGrp="1"/>
          </p:cNvSpPr>
          <p:nvPr>
            <p:ph type="body" sz="quarter" idx="20"/>
          </p:nvPr>
        </p:nvSpPr>
        <p:spPr>
          <a:xfrm>
            <a:off x="9137650" y="6882440"/>
            <a:ext cx="13936133" cy="2048934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L(1/3) -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/>
          <p:nvPr/>
        </p:nvSpPr>
        <p:spPr>
          <a:xfrm>
            <a:off x="0" y="0"/>
            <a:ext cx="8128000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215" name="Shape 21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16" name="Shape 216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7" name="Shape 217"/>
          <p:cNvSpPr>
            <a:spLocks noGrp="1"/>
          </p:cNvSpPr>
          <p:nvPr>
            <p:ph sz="half" idx="3"/>
          </p:nvPr>
        </p:nvSpPr>
        <p:spPr>
          <a:xfrm>
            <a:off x="0" y="0"/>
            <a:ext cx="8128000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Shape 137"/>
          <p:cNvSpPr>
            <a:spLocks noGrp="1"/>
          </p:cNvSpPr>
          <p:nvPr>
            <p:ph type="body" sz="quarter" idx="17" hasCustomPrompt="1"/>
          </p:nvPr>
        </p:nvSpPr>
        <p:spPr>
          <a:xfrm>
            <a:off x="9144000" y="2231151"/>
            <a:ext cx="13936133" cy="19872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3" name="Text Placeholder 20"/>
          <p:cNvSpPr>
            <a:spLocks noGrp="1"/>
          </p:cNvSpPr>
          <p:nvPr>
            <p:ph type="body" sz="quarter" idx="18"/>
          </p:nvPr>
        </p:nvSpPr>
        <p:spPr>
          <a:xfrm>
            <a:off x="9137650" y="947307"/>
            <a:ext cx="13936133" cy="1164796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Shape 137"/>
          <p:cNvSpPr>
            <a:spLocks noGrp="1"/>
          </p:cNvSpPr>
          <p:nvPr>
            <p:ph type="body" sz="quarter" idx="19" hasCustomPrompt="1"/>
          </p:nvPr>
        </p:nvSpPr>
        <p:spPr>
          <a:xfrm>
            <a:off x="9137650" y="6522594"/>
            <a:ext cx="13936133" cy="19872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5" name="Text Placeholder 20"/>
          <p:cNvSpPr>
            <a:spLocks noGrp="1"/>
          </p:cNvSpPr>
          <p:nvPr>
            <p:ph type="body" sz="quarter" idx="20"/>
          </p:nvPr>
        </p:nvSpPr>
        <p:spPr>
          <a:xfrm>
            <a:off x="9131300" y="5238750"/>
            <a:ext cx="13936133" cy="1164796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hape 137"/>
          <p:cNvSpPr>
            <a:spLocks noGrp="1"/>
          </p:cNvSpPr>
          <p:nvPr>
            <p:ph type="body" sz="quarter" idx="21" hasCustomPrompt="1"/>
          </p:nvPr>
        </p:nvSpPr>
        <p:spPr>
          <a:xfrm>
            <a:off x="9150350" y="10791100"/>
            <a:ext cx="13936133" cy="19872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7" name="Text Placeholder 20"/>
          <p:cNvSpPr>
            <a:spLocks noGrp="1"/>
          </p:cNvSpPr>
          <p:nvPr>
            <p:ph type="body" sz="quarter" idx="22"/>
          </p:nvPr>
        </p:nvSpPr>
        <p:spPr>
          <a:xfrm>
            <a:off x="9144000" y="9507256"/>
            <a:ext cx="13936133" cy="1164796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R(2/3) -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/>
          <p:nvPr/>
        </p:nvSpPr>
        <p:spPr>
          <a:xfrm>
            <a:off x="8128000" y="0"/>
            <a:ext cx="16256000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226" name="Shape 226"/>
          <p:cNvSpPr>
            <a:spLocks noGrp="1"/>
          </p:cNvSpPr>
          <p:nvPr>
            <p:ph type="title"/>
          </p:nvPr>
        </p:nvSpPr>
        <p:spPr>
          <a:xfrm>
            <a:off x="1314450" y="952500"/>
            <a:ext cx="5793979" cy="5080000"/>
          </a:xfrm>
          <a:prstGeom prst="rect">
            <a:avLst/>
          </a:prstGeom>
        </p:spPr>
        <p:txBody>
          <a:bodyPr anchor="b"/>
          <a:lstStyle>
            <a:lvl1pPr algn="l">
              <a:defRPr sz="6400"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27" name="Shape 227"/>
          <p:cNvSpPr>
            <a:spLocks noGrp="1"/>
          </p:cNvSpPr>
          <p:nvPr>
            <p:ph type="body" sz="quarter" idx="1"/>
          </p:nvPr>
        </p:nvSpPr>
        <p:spPr>
          <a:xfrm>
            <a:off x="1314450" y="6553200"/>
            <a:ext cx="5793979" cy="62230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28" name="Shape 22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29" name="Shape 229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0" name="Shape 230"/>
          <p:cNvSpPr>
            <a:spLocks noGrp="1"/>
          </p:cNvSpPr>
          <p:nvPr>
            <p:ph idx="3"/>
          </p:nvPr>
        </p:nvSpPr>
        <p:spPr>
          <a:xfrm>
            <a:off x="8128000" y="0"/>
            <a:ext cx="16256000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R(1/2) -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/>
          <p:nvPr/>
        </p:nvSpPr>
        <p:spPr>
          <a:xfrm>
            <a:off x="12869333" y="0"/>
            <a:ext cx="11512947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239" name="Shape 239"/>
          <p:cNvSpPr>
            <a:spLocks noGrp="1"/>
          </p:cNvSpPr>
          <p:nvPr>
            <p:ph type="title"/>
          </p:nvPr>
        </p:nvSpPr>
        <p:spPr>
          <a:xfrm>
            <a:off x="1320800" y="947156"/>
            <a:ext cx="10541000" cy="5080001"/>
          </a:xfrm>
          <a:prstGeom prst="rect">
            <a:avLst/>
          </a:prstGeom>
        </p:spPr>
        <p:txBody>
          <a:bodyPr anchor="b"/>
          <a:lstStyle>
            <a:lvl1pPr algn="l">
              <a:defRPr sz="6400"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40" name="Shape 240"/>
          <p:cNvSpPr>
            <a:spLocks noGrp="1"/>
          </p:cNvSpPr>
          <p:nvPr>
            <p:ph type="body" sz="quarter" idx="1"/>
          </p:nvPr>
        </p:nvSpPr>
        <p:spPr>
          <a:xfrm>
            <a:off x="1320800" y="6553200"/>
            <a:ext cx="10541000" cy="62230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41" name="Shape 2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42" name="Shape 242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3" name="Shape 243"/>
          <p:cNvSpPr>
            <a:spLocks noGrp="1"/>
          </p:cNvSpPr>
          <p:nvPr>
            <p:ph sz="half" idx="3"/>
          </p:nvPr>
        </p:nvSpPr>
        <p:spPr>
          <a:xfrm>
            <a:off x="12869334" y="0"/>
            <a:ext cx="11514666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R(1/2) -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/>
          <p:nvPr/>
        </p:nvSpPr>
        <p:spPr>
          <a:xfrm>
            <a:off x="12869333" y="0"/>
            <a:ext cx="11512947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256" name="Shape 25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57" name="Shape 257"/>
          <p:cNvSpPr>
            <a:spLocks noGrp="1"/>
          </p:cNvSpPr>
          <p:nvPr>
            <p:ph type="body" sz="quarter" idx="14"/>
          </p:nvPr>
        </p:nvSpPr>
        <p:spPr>
          <a:xfrm>
            <a:off x="20915785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8" name="Shape 258"/>
          <p:cNvSpPr>
            <a:spLocks noGrp="1"/>
          </p:cNvSpPr>
          <p:nvPr>
            <p:ph sz="half" idx="3"/>
          </p:nvPr>
        </p:nvSpPr>
        <p:spPr>
          <a:xfrm>
            <a:off x="12869333" y="0"/>
            <a:ext cx="11514667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Shape 137"/>
          <p:cNvSpPr>
            <a:spLocks noGrp="1"/>
          </p:cNvSpPr>
          <p:nvPr>
            <p:ph type="body" sz="quarter" idx="1" hasCustomPrompt="1"/>
          </p:nvPr>
        </p:nvSpPr>
        <p:spPr>
          <a:xfrm>
            <a:off x="1319080" y="3289341"/>
            <a:ext cx="10465200" cy="25668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1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319080" y="951441"/>
            <a:ext cx="10464800" cy="2044800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hape 137"/>
          <p:cNvSpPr>
            <a:spLocks noGrp="1"/>
          </p:cNvSpPr>
          <p:nvPr>
            <p:ph type="body" sz="quarter" idx="17" hasCustomPrompt="1"/>
          </p:nvPr>
        </p:nvSpPr>
        <p:spPr>
          <a:xfrm>
            <a:off x="1319080" y="9378991"/>
            <a:ext cx="10465200" cy="256680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3" name="Text Placeholder 20"/>
          <p:cNvSpPr>
            <a:spLocks noGrp="1"/>
          </p:cNvSpPr>
          <p:nvPr>
            <p:ph type="body" sz="quarter" idx="18"/>
          </p:nvPr>
        </p:nvSpPr>
        <p:spPr>
          <a:xfrm>
            <a:off x="1319080" y="7041091"/>
            <a:ext cx="10464800" cy="2044800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R(1/2) -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/>
          <p:nvPr/>
        </p:nvSpPr>
        <p:spPr>
          <a:xfrm>
            <a:off x="12869333" y="0"/>
            <a:ext cx="11512947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273" name="Shape 27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74" name="Shape 274"/>
          <p:cNvSpPr>
            <a:spLocks noGrp="1"/>
          </p:cNvSpPr>
          <p:nvPr>
            <p:ph type="body" sz="quarter" idx="14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75" name="Shape 275"/>
          <p:cNvSpPr>
            <a:spLocks noGrp="1"/>
          </p:cNvSpPr>
          <p:nvPr>
            <p:ph sz="half" idx="3"/>
          </p:nvPr>
        </p:nvSpPr>
        <p:spPr>
          <a:xfrm>
            <a:off x="12869333" y="0"/>
            <a:ext cx="11514667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Shape 137"/>
          <p:cNvSpPr>
            <a:spLocks noGrp="1"/>
          </p:cNvSpPr>
          <p:nvPr>
            <p:ph type="body" sz="quarter" idx="1" hasCustomPrompt="1"/>
          </p:nvPr>
        </p:nvSpPr>
        <p:spPr>
          <a:xfrm>
            <a:off x="1319080" y="2228850"/>
            <a:ext cx="10465200" cy="19768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3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319480" y="939799"/>
            <a:ext cx="10464800" cy="1159604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Shape 137"/>
          <p:cNvSpPr>
            <a:spLocks noGrp="1"/>
          </p:cNvSpPr>
          <p:nvPr>
            <p:ph type="body" sz="quarter" idx="17" hasCustomPrompt="1"/>
          </p:nvPr>
        </p:nvSpPr>
        <p:spPr>
          <a:xfrm>
            <a:off x="1319080" y="6515100"/>
            <a:ext cx="10465200" cy="19768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5" name="Text Placeholder 20"/>
          <p:cNvSpPr>
            <a:spLocks noGrp="1"/>
          </p:cNvSpPr>
          <p:nvPr>
            <p:ph type="body" sz="quarter" idx="18"/>
          </p:nvPr>
        </p:nvSpPr>
        <p:spPr>
          <a:xfrm>
            <a:off x="1319480" y="5226049"/>
            <a:ext cx="10464800" cy="1159604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hape 137"/>
          <p:cNvSpPr>
            <a:spLocks noGrp="1"/>
          </p:cNvSpPr>
          <p:nvPr>
            <p:ph type="body" sz="quarter" idx="19" hasCustomPrompt="1"/>
          </p:nvPr>
        </p:nvSpPr>
        <p:spPr>
          <a:xfrm>
            <a:off x="1319080" y="10766673"/>
            <a:ext cx="10465200" cy="19768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7" name="Text Placeholder 20"/>
          <p:cNvSpPr>
            <a:spLocks noGrp="1"/>
          </p:cNvSpPr>
          <p:nvPr>
            <p:ph type="body" sz="quarter" idx="20"/>
          </p:nvPr>
        </p:nvSpPr>
        <p:spPr>
          <a:xfrm>
            <a:off x="1319480" y="9477622"/>
            <a:ext cx="10464800" cy="1159604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R(1/3) -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/>
          <p:nvPr/>
        </p:nvSpPr>
        <p:spPr>
          <a:xfrm>
            <a:off x="16256000" y="0"/>
            <a:ext cx="8128000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284" name="Shape 284"/>
          <p:cNvSpPr>
            <a:spLocks noGrp="1"/>
          </p:cNvSpPr>
          <p:nvPr>
            <p:ph type="title"/>
          </p:nvPr>
        </p:nvSpPr>
        <p:spPr>
          <a:xfrm>
            <a:off x="1320800" y="947156"/>
            <a:ext cx="13919200" cy="5080001"/>
          </a:xfrm>
          <a:prstGeom prst="rect">
            <a:avLst/>
          </a:prstGeom>
        </p:spPr>
        <p:txBody>
          <a:bodyPr anchor="b"/>
          <a:lstStyle>
            <a:lvl1pPr algn="l">
              <a:defRPr sz="6400"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285" name="Shape 28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86" name="Shape 286"/>
          <p:cNvSpPr>
            <a:spLocks noGrp="1"/>
          </p:cNvSpPr>
          <p:nvPr>
            <p:ph type="body" sz="half" idx="1"/>
          </p:nvPr>
        </p:nvSpPr>
        <p:spPr>
          <a:xfrm>
            <a:off x="1320800" y="6553200"/>
            <a:ext cx="13919200" cy="62230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87" name="Shape 287"/>
          <p:cNvSpPr>
            <a:spLocks noGrp="1"/>
          </p:cNvSpPr>
          <p:nvPr>
            <p:ph type="body" sz="quarter" idx="14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88" name="Shape 288"/>
          <p:cNvSpPr>
            <a:spLocks noGrp="1"/>
          </p:cNvSpPr>
          <p:nvPr>
            <p:ph sz="half" idx="3"/>
          </p:nvPr>
        </p:nvSpPr>
        <p:spPr>
          <a:xfrm>
            <a:off x="16256000" y="0"/>
            <a:ext cx="8128000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R(1/3) -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Shape 295"/>
          <p:cNvSpPr/>
          <p:nvPr/>
        </p:nvSpPr>
        <p:spPr>
          <a:xfrm>
            <a:off x="16256000" y="0"/>
            <a:ext cx="8128000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301" name="Shape 30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02" name="Shape 302"/>
          <p:cNvSpPr>
            <a:spLocks noGrp="1"/>
          </p:cNvSpPr>
          <p:nvPr>
            <p:ph type="body" sz="quarter" idx="14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3" name="Shape 303"/>
          <p:cNvSpPr>
            <a:spLocks noGrp="1"/>
          </p:cNvSpPr>
          <p:nvPr>
            <p:ph sz="half" idx="3"/>
          </p:nvPr>
        </p:nvSpPr>
        <p:spPr>
          <a:xfrm>
            <a:off x="16256000" y="0"/>
            <a:ext cx="8128000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Shape 137"/>
          <p:cNvSpPr>
            <a:spLocks noGrp="1"/>
          </p:cNvSpPr>
          <p:nvPr>
            <p:ph type="body" sz="quarter" idx="17" hasCustomPrompt="1"/>
          </p:nvPr>
        </p:nvSpPr>
        <p:spPr>
          <a:xfrm>
            <a:off x="1320800" y="3274879"/>
            <a:ext cx="13936133" cy="258540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1" name="Text Placeholder 20"/>
          <p:cNvSpPr>
            <a:spLocks noGrp="1"/>
          </p:cNvSpPr>
          <p:nvPr>
            <p:ph type="body" sz="quarter" idx="18"/>
          </p:nvPr>
        </p:nvSpPr>
        <p:spPr>
          <a:xfrm>
            <a:off x="1337733" y="947307"/>
            <a:ext cx="13936133" cy="2048934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hape 137"/>
          <p:cNvSpPr>
            <a:spLocks noGrp="1"/>
          </p:cNvSpPr>
          <p:nvPr>
            <p:ph type="body" sz="quarter" idx="19" hasCustomPrompt="1"/>
          </p:nvPr>
        </p:nvSpPr>
        <p:spPr>
          <a:xfrm>
            <a:off x="1337733" y="9210012"/>
            <a:ext cx="13936133" cy="258540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3" name="Text Placeholder 20"/>
          <p:cNvSpPr>
            <a:spLocks noGrp="1"/>
          </p:cNvSpPr>
          <p:nvPr>
            <p:ph type="body" sz="quarter" idx="20"/>
          </p:nvPr>
        </p:nvSpPr>
        <p:spPr>
          <a:xfrm>
            <a:off x="1337733" y="6882440"/>
            <a:ext cx="13936133" cy="2048934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R(1/3) -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hape 310"/>
          <p:cNvSpPr/>
          <p:nvPr/>
        </p:nvSpPr>
        <p:spPr>
          <a:xfrm>
            <a:off x="16256000" y="0"/>
            <a:ext cx="8128000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318" name="Shape 31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19" name="Shape 319"/>
          <p:cNvSpPr>
            <a:spLocks noGrp="1"/>
          </p:cNvSpPr>
          <p:nvPr>
            <p:ph type="body" sz="quarter" idx="14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0" name="Shape 320"/>
          <p:cNvSpPr>
            <a:spLocks noGrp="1"/>
          </p:cNvSpPr>
          <p:nvPr>
            <p:ph sz="half" idx="3"/>
          </p:nvPr>
        </p:nvSpPr>
        <p:spPr>
          <a:xfrm>
            <a:off x="16256000" y="0"/>
            <a:ext cx="8128000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Shape 137"/>
          <p:cNvSpPr>
            <a:spLocks noGrp="1"/>
          </p:cNvSpPr>
          <p:nvPr>
            <p:ph type="body" sz="quarter" idx="17" hasCustomPrompt="1"/>
          </p:nvPr>
        </p:nvSpPr>
        <p:spPr>
          <a:xfrm>
            <a:off x="1333500" y="2223657"/>
            <a:ext cx="13936133" cy="19872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3" name="Text Placeholder 20"/>
          <p:cNvSpPr>
            <a:spLocks noGrp="1"/>
          </p:cNvSpPr>
          <p:nvPr>
            <p:ph type="body" sz="quarter" idx="18"/>
          </p:nvPr>
        </p:nvSpPr>
        <p:spPr>
          <a:xfrm>
            <a:off x="1327150" y="939813"/>
            <a:ext cx="13936133" cy="1164796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Shape 137"/>
          <p:cNvSpPr>
            <a:spLocks noGrp="1"/>
          </p:cNvSpPr>
          <p:nvPr>
            <p:ph type="body" sz="quarter" idx="19" hasCustomPrompt="1"/>
          </p:nvPr>
        </p:nvSpPr>
        <p:spPr>
          <a:xfrm>
            <a:off x="1327150" y="6515100"/>
            <a:ext cx="13936133" cy="19872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5" name="Text Placeholder 20"/>
          <p:cNvSpPr>
            <a:spLocks noGrp="1"/>
          </p:cNvSpPr>
          <p:nvPr>
            <p:ph type="body" sz="quarter" idx="20"/>
          </p:nvPr>
        </p:nvSpPr>
        <p:spPr>
          <a:xfrm>
            <a:off x="1320800" y="5231256"/>
            <a:ext cx="13936133" cy="1164796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Shape 137"/>
          <p:cNvSpPr>
            <a:spLocks noGrp="1"/>
          </p:cNvSpPr>
          <p:nvPr>
            <p:ph type="body" sz="quarter" idx="21" hasCustomPrompt="1"/>
          </p:nvPr>
        </p:nvSpPr>
        <p:spPr>
          <a:xfrm>
            <a:off x="1333500" y="10783606"/>
            <a:ext cx="13936133" cy="1987202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>
              <a:spcBef>
                <a:spcPts val="2000"/>
              </a:spcBef>
              <a:buSzTx/>
              <a:buNone/>
              <a:defRPr sz="3200"/>
            </a:lvl1pPr>
            <a:lvl2pPr marL="0" indent="228600">
              <a:spcBef>
                <a:spcPts val="2000"/>
              </a:spcBef>
              <a:buSzTx/>
              <a:buNone/>
              <a:defRPr sz="3200"/>
            </a:lvl2pPr>
            <a:lvl3pPr marL="0" indent="457200">
              <a:spcBef>
                <a:spcPts val="2000"/>
              </a:spcBef>
              <a:buSzTx/>
              <a:buNone/>
              <a:defRPr sz="3200"/>
            </a:lvl3pPr>
            <a:lvl4pPr marL="0" indent="685800">
              <a:spcBef>
                <a:spcPts val="2000"/>
              </a:spcBef>
              <a:buSzTx/>
              <a:buNone/>
              <a:defRPr sz="3200"/>
            </a:lvl4pPr>
            <a:lvl5pPr marL="0" indent="914400">
              <a:spcBef>
                <a:spcPts val="2000"/>
              </a:spcBef>
              <a:buSzTx/>
              <a:buNone/>
              <a:defRPr sz="3200"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</a:t>
            </a:r>
            <a:r>
              <a:rPr lang="en-AU" dirty="0" smtClean="0"/>
              <a:t>e</a:t>
            </a:r>
            <a:endParaRPr dirty="0"/>
          </a:p>
        </p:txBody>
      </p:sp>
      <p:sp>
        <p:nvSpPr>
          <p:cNvPr id="17" name="Text Placeholder 20"/>
          <p:cNvSpPr>
            <a:spLocks noGrp="1"/>
          </p:cNvSpPr>
          <p:nvPr>
            <p:ph type="body" sz="quarter" idx="22"/>
          </p:nvPr>
        </p:nvSpPr>
        <p:spPr>
          <a:xfrm>
            <a:off x="1333500" y="9499762"/>
            <a:ext cx="13936133" cy="1164796"/>
          </a:xfrm>
        </p:spPr>
        <p:txBody>
          <a:bodyPr anchor="b" anchorCtr="0">
            <a:normAutofit/>
          </a:bodyPr>
          <a:lstStyle>
            <a:lvl1pPr marL="0" indent="0">
              <a:buNone/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1pPr>
            <a:lvl2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2pPr>
            <a:lvl3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3pPr>
            <a:lvl4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4pPr>
            <a:lvl5pPr>
              <a:defRPr sz="6400">
                <a:solidFill>
                  <a:srgbClr val="00263E"/>
                </a:solidFill>
                <a:latin typeface="+mn-lt"/>
                <a:ea typeface="Montserrat Alternates" charset="0"/>
                <a:cs typeface="Montserrat Alternates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iamond 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Shape 338"/>
          <p:cNvSpPr>
            <a:spLocks noGrp="1"/>
          </p:cNvSpPr>
          <p:nvPr>
            <p:ph type="title"/>
          </p:nvPr>
        </p:nvSpPr>
        <p:spPr>
          <a:xfrm>
            <a:off x="1320800" y="1417042"/>
            <a:ext cx="12755365" cy="3167658"/>
          </a:xfrm>
          <a:prstGeom prst="rect">
            <a:avLst/>
          </a:prstGeom>
        </p:spPr>
        <p:txBody>
          <a:bodyPr anchor="b"/>
          <a:lstStyle>
            <a:lvl1pPr algn="l">
              <a:defRPr sz="6400"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39" name="Shape 339"/>
          <p:cNvSpPr>
            <a:spLocks noGrp="1"/>
          </p:cNvSpPr>
          <p:nvPr>
            <p:ph type="body" sz="quarter" idx="1" hasCustomPrompt="1"/>
          </p:nvPr>
        </p:nvSpPr>
        <p:spPr>
          <a:xfrm>
            <a:off x="1320800" y="4775200"/>
            <a:ext cx="9870679" cy="4053979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</a:lvl1pPr>
            <a:lvl2pPr marL="0" indent="228600">
              <a:buSzTx/>
              <a:buNone/>
            </a:lvl2pPr>
            <a:lvl3pPr marL="0" indent="457200">
              <a:buSzTx/>
              <a:buNone/>
            </a:lvl3pPr>
            <a:lvl4pPr marL="0" indent="685800">
              <a:buSzTx/>
              <a:buNone/>
            </a:lvl4pPr>
            <a:lvl5pPr marL="0" indent="914400">
              <a:buSzTx/>
              <a:buNone/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</a:t>
            </a:r>
            <a:r>
              <a:rPr dirty="0" smtClean="0"/>
              <a:t>Three</a:t>
            </a:r>
            <a:endParaRPr dirty="0"/>
          </a:p>
        </p:txBody>
      </p:sp>
      <p:sp>
        <p:nvSpPr>
          <p:cNvPr id="341" name="Shape 3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42" name="Shape 342"/>
          <p:cNvSpPr>
            <a:spLocks noGrp="1"/>
          </p:cNvSpPr>
          <p:nvPr>
            <p:ph type="body" sz="quarter" idx="13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8527734" y="-401781"/>
            <a:ext cx="25457465" cy="14117782"/>
          </a:xfrm>
          <a:prstGeom prst="parallelogram">
            <a:avLst>
              <a:gd name="adj" fmla="val 92809"/>
            </a:avLst>
          </a:prstGeom>
          <a:solidFill>
            <a:srgbClr val="00263E"/>
          </a:solidFill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hoto - Horizontal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Shape 349"/>
          <p:cNvSpPr/>
          <p:nvPr/>
        </p:nvSpPr>
        <p:spPr>
          <a:xfrm>
            <a:off x="-12700" y="0"/>
            <a:ext cx="24409401" cy="8357659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351" name="Shape 351"/>
          <p:cNvSpPr>
            <a:spLocks noGrp="1"/>
          </p:cNvSpPr>
          <p:nvPr>
            <p:ph type="body" sz="quarter" idx="14"/>
          </p:nvPr>
        </p:nvSpPr>
        <p:spPr>
          <a:xfrm>
            <a:off x="1320800" y="8784166"/>
            <a:ext cx="21714619" cy="2046818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sz="6400"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53" name="Shape 35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54" name="Shape 354"/>
          <p:cNvSpPr>
            <a:spLocks noGrp="1"/>
          </p:cNvSpPr>
          <p:nvPr>
            <p:ph type="body" sz="quarter" idx="15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55" name="Shape 355"/>
          <p:cNvSpPr>
            <a:spLocks noGrp="1"/>
          </p:cNvSpPr>
          <p:nvPr>
            <p:ph idx="3"/>
          </p:nvPr>
        </p:nvSpPr>
        <p:spPr>
          <a:xfrm>
            <a:off x="0" y="-1"/>
            <a:ext cx="24384000" cy="8357659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  <p:sp>
        <p:nvSpPr>
          <p:cNvPr id="9" name="Shape 339"/>
          <p:cNvSpPr>
            <a:spLocks noGrp="1"/>
          </p:cNvSpPr>
          <p:nvPr>
            <p:ph type="body" sz="quarter" idx="1"/>
          </p:nvPr>
        </p:nvSpPr>
        <p:spPr>
          <a:xfrm>
            <a:off x="1320799" y="11257491"/>
            <a:ext cx="21715200" cy="1724400"/>
          </a:xfrm>
          <a:prstGeom prst="rect">
            <a:avLst/>
          </a:prstGeom>
        </p:spPr>
        <p:txBody>
          <a:bodyPr wrap="square" anchor="t">
            <a:normAutofit/>
          </a:bodyPr>
          <a:lstStyle>
            <a:lvl1pPr marL="0" indent="0">
              <a:buSzTx/>
              <a:buNone/>
            </a:lvl1pPr>
            <a:lvl2pPr marL="0" indent="228600">
              <a:buSzTx/>
              <a:buNone/>
            </a:lvl2pPr>
            <a:lvl3pPr marL="0" indent="457200">
              <a:buSzTx/>
              <a:buNone/>
            </a:lvl3pPr>
            <a:lvl4pPr marL="0" indent="685800">
              <a:buSzTx/>
              <a:buNone/>
            </a:lvl4pPr>
            <a:lvl5pPr marL="0" indent="914400">
              <a:buSzTx/>
              <a:buNone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Shape 362"/>
          <p:cNvSpPr>
            <a:spLocks noGrp="1"/>
          </p:cNvSpPr>
          <p:nvPr>
            <p:ph type="title"/>
          </p:nvPr>
        </p:nvSpPr>
        <p:spPr>
          <a:xfrm>
            <a:off x="1320800" y="355600"/>
            <a:ext cx="21729700" cy="2286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63" name="Shape 36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64" name="Shape 364"/>
          <p:cNvSpPr>
            <a:spLocks noGrp="1"/>
          </p:cNvSpPr>
          <p:nvPr>
            <p:ph type="body" sz="quarter" idx="13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65" name="Shape 365"/>
          <p:cNvSpPr>
            <a:spLocks noGrp="1"/>
          </p:cNvSpPr>
          <p:nvPr>
            <p:ph idx="3"/>
          </p:nvPr>
        </p:nvSpPr>
        <p:spPr>
          <a:xfrm>
            <a:off x="1320800" y="3022600"/>
            <a:ext cx="21767800" cy="95504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Shape 372"/>
          <p:cNvSpPr>
            <a:spLocks noGrp="1"/>
          </p:cNvSpPr>
          <p:nvPr>
            <p:ph type="title"/>
          </p:nvPr>
        </p:nvSpPr>
        <p:spPr>
          <a:xfrm>
            <a:off x="1327150" y="355600"/>
            <a:ext cx="21729701" cy="2286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73" name="Shape 373"/>
          <p:cNvSpPr>
            <a:spLocks noGrp="1"/>
          </p:cNvSpPr>
          <p:nvPr>
            <p:ph type="body" idx="1"/>
          </p:nvPr>
        </p:nvSpPr>
        <p:spPr>
          <a:xfrm>
            <a:off x="1320800" y="3149600"/>
            <a:ext cx="21729700" cy="9296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74" name="Shape 37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75" name="Shape 375"/>
          <p:cNvSpPr>
            <a:spLocks noGrp="1"/>
          </p:cNvSpPr>
          <p:nvPr>
            <p:ph type="body" sz="quarter" idx="13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Shape 382"/>
          <p:cNvSpPr>
            <a:spLocks noGrp="1"/>
          </p:cNvSpPr>
          <p:nvPr>
            <p:ph type="body" idx="1"/>
          </p:nvPr>
        </p:nvSpPr>
        <p:spPr>
          <a:xfrm>
            <a:off x="1320800" y="1771650"/>
            <a:ext cx="21729700" cy="101727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83" name="Shape 38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84" name="Shape 384"/>
          <p:cNvSpPr>
            <a:spLocks noGrp="1"/>
          </p:cNvSpPr>
          <p:nvPr>
            <p:ph type="body" sz="quarter" idx="13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, Bullets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Shape 391"/>
          <p:cNvSpPr/>
          <p:nvPr/>
        </p:nvSpPr>
        <p:spPr>
          <a:xfrm>
            <a:off x="12869333" y="0"/>
            <a:ext cx="11512947" cy="13716000"/>
          </a:xfrm>
          <a:prstGeom prst="rect">
            <a:avLst/>
          </a:prstGeom>
          <a:solidFill>
            <a:srgbClr val="DCDEE0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defRPr sz="3600"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393" name="Shape 393"/>
          <p:cNvSpPr>
            <a:spLocks noGrp="1"/>
          </p:cNvSpPr>
          <p:nvPr>
            <p:ph type="title"/>
          </p:nvPr>
        </p:nvSpPr>
        <p:spPr>
          <a:xfrm>
            <a:off x="1320800" y="947156"/>
            <a:ext cx="10541000" cy="2809281"/>
          </a:xfrm>
          <a:prstGeom prst="rect">
            <a:avLst/>
          </a:prstGeom>
        </p:spPr>
        <p:txBody>
          <a:bodyPr anchor="b"/>
          <a:lstStyle>
            <a:lvl1pPr algn="l">
              <a:defRPr sz="6400">
                <a:solidFill>
                  <a:srgbClr val="00263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94" name="Shape 394"/>
          <p:cNvSpPr>
            <a:spLocks noGrp="1"/>
          </p:cNvSpPr>
          <p:nvPr>
            <p:ph type="body" sz="half" idx="1"/>
          </p:nvPr>
        </p:nvSpPr>
        <p:spPr>
          <a:xfrm>
            <a:off x="1320800" y="4479577"/>
            <a:ext cx="10541000" cy="8425161"/>
          </a:xfrm>
          <a:prstGeom prst="rect">
            <a:avLst/>
          </a:prstGeom>
        </p:spPr>
        <p:txBody>
          <a:bodyPr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95" name="Shape 3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96" name="Shape 396"/>
          <p:cNvSpPr>
            <a:spLocks noGrp="1"/>
          </p:cNvSpPr>
          <p:nvPr>
            <p:ph type="body" sz="quarter" idx="14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FFFFF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7" name="Shape 397"/>
          <p:cNvSpPr>
            <a:spLocks noGrp="1"/>
          </p:cNvSpPr>
          <p:nvPr>
            <p:ph sz="half" idx="3"/>
          </p:nvPr>
        </p:nvSpPr>
        <p:spPr>
          <a:xfrm>
            <a:off x="12869333" y="0"/>
            <a:ext cx="11514667" cy="13716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L - Photo, Title &amp; Desc.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Shape 405"/>
          <p:cNvSpPr>
            <a:spLocks noGrp="1"/>
          </p:cNvSpPr>
          <p:nvPr>
            <p:ph type="body" sz="quarter" idx="13"/>
          </p:nvPr>
        </p:nvSpPr>
        <p:spPr>
          <a:xfrm>
            <a:off x="13214350" y="2313731"/>
            <a:ext cx="9965631" cy="316765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0"/>
              </a:spcBef>
              <a:buSzTx/>
              <a:buNone/>
              <a:defRPr sz="6400"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06" name="Shape 406"/>
          <p:cNvSpPr>
            <a:spLocks noGrp="1"/>
          </p:cNvSpPr>
          <p:nvPr>
            <p:ph type="body" sz="quarter" idx="14"/>
          </p:nvPr>
        </p:nvSpPr>
        <p:spPr>
          <a:xfrm>
            <a:off x="13214350" y="5671889"/>
            <a:ext cx="9965631" cy="5586612"/>
          </a:xfrm>
          <a:prstGeom prst="rect">
            <a:avLst/>
          </a:prstGeom>
        </p:spPr>
        <p:txBody>
          <a:bodyPr anchor="t"/>
          <a:lstStyle>
            <a:lvl1pPr marL="0" indent="0" defTabSz="594360">
              <a:spcBef>
                <a:spcPts val="4200"/>
              </a:spcBef>
              <a:buSzTx/>
              <a:buNone/>
              <a:defRPr sz="3744"/>
            </a:lvl1pPr>
            <a:lvl2pPr marL="0" indent="164592" defTabSz="594360">
              <a:spcBef>
                <a:spcPts val="4200"/>
              </a:spcBef>
              <a:buSzTx/>
              <a:buNone/>
              <a:defRPr sz="3744"/>
            </a:lvl2pPr>
            <a:lvl3pPr marL="0" indent="329184" defTabSz="594360">
              <a:spcBef>
                <a:spcPts val="4200"/>
              </a:spcBef>
              <a:buSzTx/>
              <a:buNone/>
              <a:defRPr sz="3744"/>
            </a:lvl3pPr>
            <a:lvl4pPr marL="0" indent="493776" defTabSz="594360">
              <a:spcBef>
                <a:spcPts val="4200"/>
              </a:spcBef>
              <a:buSzTx/>
              <a:buNone/>
              <a:defRPr sz="3744"/>
            </a:lvl4pPr>
            <a:lvl5pPr marL="0" indent="658368" defTabSz="594360">
              <a:spcBef>
                <a:spcPts val="4200"/>
              </a:spcBef>
              <a:buSzTx/>
              <a:buNone/>
              <a:defRPr sz="3744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07" name="Shape 40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408" name="Shape 408"/>
          <p:cNvSpPr>
            <a:spLocks noGrp="1"/>
          </p:cNvSpPr>
          <p:nvPr>
            <p:ph type="body" sz="quarter" idx="15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09" name="Shape 409"/>
          <p:cNvSpPr>
            <a:spLocks noGrp="1"/>
          </p:cNvSpPr>
          <p:nvPr>
            <p:ph sz="half" idx="3"/>
          </p:nvPr>
        </p:nvSpPr>
        <p:spPr>
          <a:xfrm>
            <a:off x="1206500" y="3052266"/>
            <a:ext cx="10998201" cy="7624168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R - Photo, Title &amp; Desc. copy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Shape 417"/>
          <p:cNvSpPr>
            <a:spLocks noGrp="1"/>
          </p:cNvSpPr>
          <p:nvPr>
            <p:ph type="body" sz="quarter" idx="13"/>
          </p:nvPr>
        </p:nvSpPr>
        <p:spPr>
          <a:xfrm>
            <a:off x="1320800" y="2313731"/>
            <a:ext cx="9965631" cy="316765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0"/>
              </a:spcBef>
              <a:buSzTx/>
              <a:buNone/>
              <a:defRPr sz="6400"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8" name="Shape 418"/>
          <p:cNvSpPr>
            <a:spLocks noGrp="1"/>
          </p:cNvSpPr>
          <p:nvPr>
            <p:ph type="body" sz="quarter" idx="14"/>
          </p:nvPr>
        </p:nvSpPr>
        <p:spPr>
          <a:xfrm>
            <a:off x="1320800" y="5671889"/>
            <a:ext cx="9965631" cy="5587902"/>
          </a:xfrm>
          <a:prstGeom prst="rect">
            <a:avLst/>
          </a:prstGeom>
        </p:spPr>
        <p:txBody>
          <a:bodyPr anchor="t"/>
          <a:lstStyle>
            <a:lvl1pPr marL="0" indent="0" defTabSz="594360">
              <a:spcBef>
                <a:spcPts val="4200"/>
              </a:spcBef>
              <a:buSzTx/>
              <a:buNone/>
              <a:defRPr sz="3744"/>
            </a:lvl1pPr>
            <a:lvl2pPr marL="0" indent="164592" defTabSz="594360">
              <a:spcBef>
                <a:spcPts val="4200"/>
              </a:spcBef>
              <a:buSzTx/>
              <a:buNone/>
              <a:defRPr sz="3744"/>
            </a:lvl2pPr>
            <a:lvl3pPr marL="0" indent="329184" defTabSz="594360">
              <a:spcBef>
                <a:spcPts val="4200"/>
              </a:spcBef>
              <a:buSzTx/>
              <a:buNone/>
              <a:defRPr sz="3744"/>
            </a:lvl3pPr>
            <a:lvl4pPr marL="0" indent="493776" defTabSz="594360">
              <a:spcBef>
                <a:spcPts val="4200"/>
              </a:spcBef>
              <a:buSzTx/>
              <a:buNone/>
              <a:defRPr sz="3744"/>
            </a:lvl4pPr>
            <a:lvl5pPr marL="0" indent="658368" defTabSz="594360">
              <a:spcBef>
                <a:spcPts val="4200"/>
              </a:spcBef>
              <a:buSzTx/>
              <a:buNone/>
              <a:defRPr sz="3744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19" name="Shape 41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420" name="Shape 420"/>
          <p:cNvSpPr>
            <a:spLocks noGrp="1"/>
          </p:cNvSpPr>
          <p:nvPr>
            <p:ph type="body" sz="quarter" idx="15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1" name="Shape 421"/>
          <p:cNvSpPr>
            <a:spLocks noGrp="1"/>
          </p:cNvSpPr>
          <p:nvPr>
            <p:ph sz="half" idx="3"/>
          </p:nvPr>
        </p:nvSpPr>
        <p:spPr>
          <a:xfrm>
            <a:off x="12204700" y="3048000"/>
            <a:ext cx="10998200" cy="7620000"/>
          </a:xfrm>
          <a:prstGeom prst="rect">
            <a:avLst/>
          </a:prstGeom>
        </p:spPr>
        <p:txBody>
          <a:bodyPr/>
          <a:lstStyle/>
          <a:p>
            <a:pPr marL="0" lvl="0" indent="0" algn="r">
              <a:spcBef>
                <a:spcPts val="0"/>
              </a:spcBef>
              <a:buSzTx/>
              <a:buNone/>
              <a:defRPr sz="5600">
                <a:solidFill>
                  <a:srgbClr val="FFFFFF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pPr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, Title &amp; Text - 2 point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Shape 428"/>
          <p:cNvSpPr>
            <a:spLocks noGrp="1"/>
          </p:cNvSpPr>
          <p:nvPr>
            <p:ph type="body" sz="quarter" idx="13"/>
          </p:nvPr>
        </p:nvSpPr>
        <p:spPr>
          <a:xfrm>
            <a:off x="2584135" y="6835134"/>
            <a:ext cx="8255001" cy="1484238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9" name="Shape 429"/>
          <p:cNvSpPr>
            <a:spLocks noGrp="1"/>
          </p:cNvSpPr>
          <p:nvPr>
            <p:ph type="body" sz="quarter" idx="14"/>
          </p:nvPr>
        </p:nvSpPr>
        <p:spPr>
          <a:xfrm>
            <a:off x="2584135" y="8509871"/>
            <a:ext cx="8255001" cy="4013201"/>
          </a:xfrm>
          <a:prstGeom prst="rect">
            <a:avLst/>
          </a:prstGeom>
        </p:spPr>
        <p:txBody>
          <a:bodyPr anchor="t"/>
          <a:lstStyle>
            <a:lvl1pPr marL="0" indent="0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128015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256031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384047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512063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30" name="Shape 430"/>
          <p:cNvSpPr>
            <a:spLocks noGrp="1"/>
          </p:cNvSpPr>
          <p:nvPr>
            <p:ph type="body" sz="quarter" idx="15"/>
          </p:nvPr>
        </p:nvSpPr>
        <p:spPr>
          <a:xfrm>
            <a:off x="13601700" y="6835134"/>
            <a:ext cx="8255000" cy="1484238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31" name="Shape 431"/>
          <p:cNvSpPr>
            <a:spLocks noGrp="1"/>
          </p:cNvSpPr>
          <p:nvPr>
            <p:ph type="body" sz="quarter" idx="16"/>
          </p:nvPr>
        </p:nvSpPr>
        <p:spPr>
          <a:xfrm>
            <a:off x="13601700" y="8509871"/>
            <a:ext cx="8255000" cy="4013201"/>
          </a:xfrm>
          <a:prstGeom prst="rect">
            <a:avLst/>
          </a:prstGeom>
        </p:spPr>
        <p:txBody>
          <a:bodyPr anchor="t"/>
          <a:lstStyle>
            <a:lvl1pPr marL="0" indent="0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128015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256031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384047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512063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32" name="Shape 432"/>
          <p:cNvSpPr>
            <a:spLocks noGrp="1"/>
          </p:cNvSpPr>
          <p:nvPr>
            <p:ph type="pic" sz="quarter" idx="17"/>
          </p:nvPr>
        </p:nvSpPr>
        <p:spPr>
          <a:xfrm>
            <a:off x="4717735" y="1800000"/>
            <a:ext cx="3987801" cy="3985200"/>
          </a:xfrm>
          <a:prstGeom prst="ellipse">
            <a:avLst/>
          </a:prstGeom>
        </p:spPr>
        <p:txBody>
          <a:bodyPr lIns="91439" tIns="45719" rIns="91439" bIns="45719" anchor="t">
            <a:noAutofit/>
          </a:bodyPr>
          <a:lstStyle/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33" name="Shape 433"/>
          <p:cNvSpPr>
            <a:spLocks noGrp="1"/>
          </p:cNvSpPr>
          <p:nvPr>
            <p:ph type="pic" sz="quarter" idx="18"/>
          </p:nvPr>
        </p:nvSpPr>
        <p:spPr>
          <a:xfrm>
            <a:off x="15735299" y="1800000"/>
            <a:ext cx="3987801" cy="3985200"/>
          </a:xfrm>
          <a:prstGeom prst="ellipse">
            <a:avLst/>
          </a:prstGeom>
        </p:spPr>
        <p:txBody>
          <a:bodyPr lIns="91439" tIns="45719" rIns="91439" bIns="45719" anchor="t">
            <a:noAutofit/>
          </a:bodyPr>
          <a:lstStyle/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34" name="Shape 43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435" name="Shape 435"/>
          <p:cNvSpPr>
            <a:spLocks noGrp="1"/>
          </p:cNvSpPr>
          <p:nvPr>
            <p:ph type="body" sz="quarter" idx="19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, Title &amp; Text - 3 point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Shape 442"/>
          <p:cNvSpPr>
            <a:spLocks noGrp="1"/>
          </p:cNvSpPr>
          <p:nvPr>
            <p:ph type="body" sz="quarter" idx="13"/>
          </p:nvPr>
        </p:nvSpPr>
        <p:spPr>
          <a:xfrm>
            <a:off x="1200150" y="6847834"/>
            <a:ext cx="6985000" cy="1484238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43" name="Shape 443"/>
          <p:cNvSpPr>
            <a:spLocks noGrp="1"/>
          </p:cNvSpPr>
          <p:nvPr>
            <p:ph type="body" sz="quarter" idx="14"/>
          </p:nvPr>
        </p:nvSpPr>
        <p:spPr>
          <a:xfrm>
            <a:off x="1200150" y="8522571"/>
            <a:ext cx="6985000" cy="4007347"/>
          </a:xfrm>
          <a:prstGeom prst="rect">
            <a:avLst/>
          </a:prstGeom>
        </p:spPr>
        <p:txBody>
          <a:bodyPr anchor="t"/>
          <a:lstStyle>
            <a:lvl1pPr marL="0" indent="0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128015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256031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384047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512063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44" name="Shape 444"/>
          <p:cNvSpPr>
            <a:spLocks noGrp="1"/>
          </p:cNvSpPr>
          <p:nvPr>
            <p:ph type="body" sz="quarter" idx="15"/>
          </p:nvPr>
        </p:nvSpPr>
        <p:spPr>
          <a:xfrm>
            <a:off x="8706007" y="6847834"/>
            <a:ext cx="6985001" cy="1484238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45" name="Shape 445"/>
          <p:cNvSpPr>
            <a:spLocks noGrp="1"/>
          </p:cNvSpPr>
          <p:nvPr>
            <p:ph type="body" sz="quarter" idx="16"/>
          </p:nvPr>
        </p:nvSpPr>
        <p:spPr>
          <a:xfrm>
            <a:off x="8706007" y="8522571"/>
            <a:ext cx="6985001" cy="4013201"/>
          </a:xfrm>
          <a:prstGeom prst="rect">
            <a:avLst/>
          </a:prstGeom>
        </p:spPr>
        <p:txBody>
          <a:bodyPr anchor="t"/>
          <a:lstStyle>
            <a:lvl1pPr marL="0" indent="0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128015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256031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384047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512063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46" name="Shape 446"/>
          <p:cNvSpPr>
            <a:spLocks noGrp="1"/>
          </p:cNvSpPr>
          <p:nvPr>
            <p:ph type="body" sz="quarter" idx="17"/>
          </p:nvPr>
        </p:nvSpPr>
        <p:spPr>
          <a:xfrm>
            <a:off x="16211864" y="6847834"/>
            <a:ext cx="6985001" cy="1484238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47" name="Shape 447"/>
          <p:cNvSpPr>
            <a:spLocks noGrp="1"/>
          </p:cNvSpPr>
          <p:nvPr>
            <p:ph type="body" sz="quarter" idx="18"/>
          </p:nvPr>
        </p:nvSpPr>
        <p:spPr>
          <a:xfrm>
            <a:off x="16211864" y="8522571"/>
            <a:ext cx="6985001" cy="4013201"/>
          </a:xfrm>
          <a:prstGeom prst="rect">
            <a:avLst/>
          </a:prstGeom>
        </p:spPr>
        <p:txBody>
          <a:bodyPr anchor="t"/>
          <a:lstStyle>
            <a:lvl1pPr marL="0" indent="0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128015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256031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384047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512063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48" name="Shape 448"/>
          <p:cNvSpPr>
            <a:spLocks noGrp="1"/>
          </p:cNvSpPr>
          <p:nvPr>
            <p:ph type="pic" sz="quarter" idx="19"/>
          </p:nvPr>
        </p:nvSpPr>
        <p:spPr>
          <a:xfrm>
            <a:off x="2698749" y="1800000"/>
            <a:ext cx="3987801" cy="3987801"/>
          </a:xfrm>
          <a:prstGeom prst="ellipse">
            <a:avLst/>
          </a:prstGeom>
        </p:spPr>
        <p:txBody>
          <a:bodyPr lIns="91439" tIns="45719" rIns="91439" bIns="45719" anchor="t">
            <a:noAutofit/>
          </a:bodyPr>
          <a:lstStyle/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49" name="Shape 449"/>
          <p:cNvSpPr>
            <a:spLocks noGrp="1"/>
          </p:cNvSpPr>
          <p:nvPr>
            <p:ph type="pic" sz="quarter" idx="20"/>
          </p:nvPr>
        </p:nvSpPr>
        <p:spPr>
          <a:xfrm>
            <a:off x="10204607" y="1800000"/>
            <a:ext cx="3987801" cy="3987800"/>
          </a:xfrm>
          <a:prstGeom prst="ellipse">
            <a:avLst/>
          </a:prstGeom>
        </p:spPr>
        <p:txBody>
          <a:bodyPr lIns="91439" tIns="45719" rIns="91439" bIns="45719" anchor="t">
            <a:noAutofit/>
          </a:bodyPr>
          <a:lstStyle/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50" name="Shape 450"/>
          <p:cNvSpPr>
            <a:spLocks noGrp="1"/>
          </p:cNvSpPr>
          <p:nvPr>
            <p:ph type="pic" sz="quarter" idx="21"/>
          </p:nvPr>
        </p:nvSpPr>
        <p:spPr>
          <a:xfrm>
            <a:off x="17710464" y="1800000"/>
            <a:ext cx="3987801" cy="3987800"/>
          </a:xfrm>
          <a:prstGeom prst="ellipse">
            <a:avLst/>
          </a:prstGeom>
        </p:spPr>
        <p:txBody>
          <a:bodyPr lIns="91439" tIns="45719" rIns="91439" bIns="45719" anchor="t">
            <a:noAutofit/>
          </a:bodyPr>
          <a:lstStyle/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51" name="Shape 45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452" name="Shape 452"/>
          <p:cNvSpPr>
            <a:spLocks noGrp="1"/>
          </p:cNvSpPr>
          <p:nvPr>
            <p:ph type="body" sz="quarter" idx="22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Photo, Title &amp; Text - 3 points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Shape 442"/>
          <p:cNvSpPr>
            <a:spLocks noGrp="1"/>
          </p:cNvSpPr>
          <p:nvPr>
            <p:ph type="body" sz="quarter" idx="13"/>
          </p:nvPr>
        </p:nvSpPr>
        <p:spPr>
          <a:xfrm>
            <a:off x="1200550" y="6847834"/>
            <a:ext cx="5079600" cy="1484238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43" name="Shape 443"/>
          <p:cNvSpPr>
            <a:spLocks noGrp="1"/>
          </p:cNvSpPr>
          <p:nvPr>
            <p:ph type="body" sz="quarter" idx="14"/>
          </p:nvPr>
        </p:nvSpPr>
        <p:spPr>
          <a:xfrm>
            <a:off x="1200550" y="8522571"/>
            <a:ext cx="5079600" cy="4007347"/>
          </a:xfrm>
          <a:prstGeom prst="rect">
            <a:avLst/>
          </a:prstGeom>
        </p:spPr>
        <p:txBody>
          <a:bodyPr anchor="t"/>
          <a:lstStyle>
            <a:lvl1pPr marL="0" indent="0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128015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256031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384047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512063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51" name="Shape 45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3585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452" name="Shape 452"/>
          <p:cNvSpPr>
            <a:spLocks noGrp="1"/>
          </p:cNvSpPr>
          <p:nvPr>
            <p:ph type="body" sz="quarter" idx="22"/>
          </p:nvPr>
        </p:nvSpPr>
        <p:spPr>
          <a:xfrm>
            <a:off x="20916899" y="13131800"/>
            <a:ext cx="3253198" cy="406400"/>
          </a:xfrm>
          <a:prstGeom prst="rect">
            <a:avLst/>
          </a:prstGeom>
        </p:spPr>
        <p:txBody>
          <a:bodyPr wrap="none" anchor="t">
            <a:spAutoFit/>
          </a:bodyPr>
          <a:lstStyle>
            <a:lvl1pPr marL="0" indent="0" algn="r">
              <a:spcBef>
                <a:spcPts val="0"/>
              </a:spcBef>
              <a:buSzTx/>
              <a:buNone/>
              <a:defRPr sz="1800">
                <a:solidFill>
                  <a:srgbClr val="53585F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8" name="Shape 467"/>
          <p:cNvSpPr>
            <a:spLocks noGrp="1"/>
          </p:cNvSpPr>
          <p:nvPr>
            <p:ph type="pic" sz="quarter" idx="15"/>
          </p:nvPr>
        </p:nvSpPr>
        <p:spPr>
          <a:xfrm>
            <a:off x="2116858" y="2478872"/>
            <a:ext cx="3302001" cy="3302001"/>
          </a:xfrm>
          <a:prstGeom prst="ellipse">
            <a:avLst/>
          </a:prstGeom>
        </p:spPr>
        <p:txBody>
          <a:bodyPr lIns="91439" tIns="45719" rIns="91439" bIns="45719" anchor="t">
            <a:noAutofit/>
          </a:bodyPr>
          <a:lstStyle/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29" name="Shape 468"/>
          <p:cNvSpPr>
            <a:spLocks noGrp="1"/>
          </p:cNvSpPr>
          <p:nvPr>
            <p:ph type="pic" sz="quarter" idx="16"/>
          </p:nvPr>
        </p:nvSpPr>
        <p:spPr>
          <a:xfrm>
            <a:off x="7717558" y="2478872"/>
            <a:ext cx="3302001" cy="3302001"/>
          </a:xfrm>
          <a:prstGeom prst="ellipse">
            <a:avLst/>
          </a:prstGeom>
        </p:spPr>
        <p:txBody>
          <a:bodyPr lIns="91439" tIns="45719" rIns="91439" bIns="45719" anchor="t">
            <a:noAutofit/>
          </a:bodyPr>
          <a:lstStyle/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30" name="Shape 469"/>
          <p:cNvSpPr>
            <a:spLocks noGrp="1"/>
          </p:cNvSpPr>
          <p:nvPr>
            <p:ph type="pic" sz="quarter" idx="17"/>
          </p:nvPr>
        </p:nvSpPr>
        <p:spPr>
          <a:xfrm>
            <a:off x="13357618" y="2478872"/>
            <a:ext cx="3302001" cy="3302001"/>
          </a:xfrm>
          <a:prstGeom prst="ellipse">
            <a:avLst/>
          </a:prstGeom>
        </p:spPr>
        <p:txBody>
          <a:bodyPr lIns="91439" tIns="45719" rIns="91439" bIns="45719" anchor="t">
            <a:noAutofit/>
          </a:bodyPr>
          <a:lstStyle/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31" name="Shape 470"/>
          <p:cNvSpPr>
            <a:spLocks noGrp="1"/>
          </p:cNvSpPr>
          <p:nvPr>
            <p:ph type="pic" sz="quarter" idx="18"/>
          </p:nvPr>
        </p:nvSpPr>
        <p:spPr>
          <a:xfrm>
            <a:off x="18992849" y="2478872"/>
            <a:ext cx="3302001" cy="3302001"/>
          </a:xfrm>
          <a:prstGeom prst="ellipse">
            <a:avLst/>
          </a:prstGeom>
        </p:spPr>
        <p:txBody>
          <a:bodyPr lIns="91439" tIns="45719" rIns="91439" bIns="45719" anchor="t">
            <a:noAutofit/>
          </a:bodyPr>
          <a:lstStyle/>
          <a:p>
            <a:r>
              <a:rPr lang="en-US" smtClean="0"/>
              <a:t>Drag picture to placeholder or click icon to add</a:t>
            </a:r>
            <a:endParaRPr dirty="0"/>
          </a:p>
        </p:txBody>
      </p:sp>
      <p:sp>
        <p:nvSpPr>
          <p:cNvPr id="32" name="Shape 459"/>
          <p:cNvSpPr>
            <a:spLocks noGrp="1"/>
          </p:cNvSpPr>
          <p:nvPr>
            <p:ph type="body" sz="quarter" idx="20"/>
          </p:nvPr>
        </p:nvSpPr>
        <p:spPr>
          <a:xfrm>
            <a:off x="6820371" y="6835134"/>
            <a:ext cx="5080000" cy="1484238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3" name="Shape 460"/>
          <p:cNvSpPr>
            <a:spLocks noGrp="1"/>
          </p:cNvSpPr>
          <p:nvPr>
            <p:ph type="body" sz="quarter" idx="21"/>
          </p:nvPr>
        </p:nvSpPr>
        <p:spPr>
          <a:xfrm>
            <a:off x="6820371" y="8509871"/>
            <a:ext cx="5080000" cy="4013201"/>
          </a:xfrm>
          <a:prstGeom prst="rect">
            <a:avLst/>
          </a:prstGeom>
        </p:spPr>
        <p:txBody>
          <a:bodyPr anchor="t"/>
          <a:lstStyle>
            <a:lvl1pPr marL="0" indent="0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128015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256031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384047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512063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4" name="Shape 459"/>
          <p:cNvSpPr>
            <a:spLocks noGrp="1"/>
          </p:cNvSpPr>
          <p:nvPr>
            <p:ph type="body" sz="quarter" idx="25"/>
          </p:nvPr>
        </p:nvSpPr>
        <p:spPr>
          <a:xfrm>
            <a:off x="12440592" y="6835134"/>
            <a:ext cx="5080000" cy="1484238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5" name="Shape 460"/>
          <p:cNvSpPr>
            <a:spLocks noGrp="1"/>
          </p:cNvSpPr>
          <p:nvPr>
            <p:ph type="body" sz="quarter" idx="26"/>
          </p:nvPr>
        </p:nvSpPr>
        <p:spPr>
          <a:xfrm>
            <a:off x="12440592" y="8509871"/>
            <a:ext cx="5080000" cy="4013201"/>
          </a:xfrm>
          <a:prstGeom prst="rect">
            <a:avLst/>
          </a:prstGeom>
        </p:spPr>
        <p:txBody>
          <a:bodyPr anchor="t"/>
          <a:lstStyle>
            <a:lvl1pPr marL="0" indent="0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128015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256031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384047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512063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6" name="Shape 459"/>
          <p:cNvSpPr>
            <a:spLocks noGrp="1"/>
          </p:cNvSpPr>
          <p:nvPr>
            <p:ph type="body" sz="quarter" idx="27"/>
          </p:nvPr>
        </p:nvSpPr>
        <p:spPr>
          <a:xfrm>
            <a:off x="18060813" y="6835134"/>
            <a:ext cx="5080000" cy="1484238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0"/>
              </a:spcBef>
              <a:buSzTx/>
              <a:buNone/>
              <a:defRPr b="1">
                <a:solidFill>
                  <a:srgbClr val="00263E"/>
                </a:solidFill>
                <a:latin typeface="+mn-lt"/>
                <a:ea typeface="+mn-ea"/>
                <a:cs typeface="+mn-cs"/>
                <a:sym typeface="Montserrat-SemiBold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7" name="Shape 460"/>
          <p:cNvSpPr>
            <a:spLocks noGrp="1"/>
          </p:cNvSpPr>
          <p:nvPr>
            <p:ph type="body" sz="quarter" idx="28"/>
          </p:nvPr>
        </p:nvSpPr>
        <p:spPr>
          <a:xfrm>
            <a:off x="18060813" y="8509871"/>
            <a:ext cx="5080000" cy="4013201"/>
          </a:xfrm>
          <a:prstGeom prst="rect">
            <a:avLst/>
          </a:prstGeom>
        </p:spPr>
        <p:txBody>
          <a:bodyPr anchor="t"/>
          <a:lstStyle>
            <a:lvl1pPr marL="0" indent="0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128015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256031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384047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512063" algn="ctr" defTabSz="462280">
              <a:spcBef>
                <a:spcPts val="3300"/>
              </a:spcBef>
              <a:buSzTx/>
              <a:buNone/>
              <a:defRPr sz="2912"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27.xml"/><Relationship Id="rId28" Type="http://schemas.openxmlformats.org/officeDocument/2006/relationships/slideLayout" Target="../slideLayouts/slideLayout28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30" Type="http://schemas.openxmlformats.org/officeDocument/2006/relationships/slideLayout" Target="../slideLayouts/slideLayout30.xml"/><Relationship Id="rId31" Type="http://schemas.openxmlformats.org/officeDocument/2006/relationships/slideLayout" Target="../slideLayouts/slideLayout31.xml"/><Relationship Id="rId32" Type="http://schemas.openxmlformats.org/officeDocument/2006/relationships/slideLayout" Target="../slideLayouts/slideLayout32.xml"/><Relationship Id="rId9" Type="http://schemas.openxmlformats.org/officeDocument/2006/relationships/slideLayout" Target="../slideLayouts/slideLayout9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3" Type="http://schemas.openxmlformats.org/officeDocument/2006/relationships/slideLayout" Target="../slideLayouts/slideLayout33.xml"/><Relationship Id="rId34" Type="http://schemas.openxmlformats.org/officeDocument/2006/relationships/slideLayout" Target="../slideLayouts/slideLayout34.xml"/><Relationship Id="rId35" Type="http://schemas.openxmlformats.org/officeDocument/2006/relationships/slideLayout" Target="../slideLayouts/slideLayout35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37" Type="http://schemas.openxmlformats.org/officeDocument/2006/relationships/slideLayout" Target="../slideLayouts/slideLayout37.xml"/><Relationship Id="rId38" Type="http://schemas.openxmlformats.org/officeDocument/2006/relationships/slideLayout" Target="../slideLayouts/slideLayout38.xml"/><Relationship Id="rId3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6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sldNum" sz="quarter" idx="2"/>
          </p:nvPr>
        </p:nvSpPr>
        <p:spPr>
          <a:xfrm>
            <a:off x="203199" y="13131800"/>
            <a:ext cx="420992" cy="4064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ctr">
              <a:defRPr b="1" spc="180"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rPr dirty="0"/>
              <a:t>Title Text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Three</a:t>
            </a:r>
          </a:p>
          <a:p>
            <a:pPr lvl="3"/>
            <a:r>
              <a:rPr dirty="0"/>
              <a:t>Body Level Four</a:t>
            </a:r>
          </a:p>
          <a:p>
            <a:pPr lvl="4"/>
            <a:r>
              <a:rPr dirty="0"/>
              <a:t>Body Level Five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8077200" y="12712700"/>
            <a:ext cx="82296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86" r:id="rId9"/>
    <p:sldLayoutId id="2147483687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88" r:id="rId16"/>
    <p:sldLayoutId id="2147483663" r:id="rId17"/>
    <p:sldLayoutId id="2147483664" r:id="rId18"/>
    <p:sldLayoutId id="2147483665" r:id="rId19"/>
    <p:sldLayoutId id="2147483666" r:id="rId20"/>
    <p:sldLayoutId id="2147483667" r:id="rId21"/>
    <p:sldLayoutId id="2147483668" r:id="rId22"/>
    <p:sldLayoutId id="2147483669" r:id="rId23"/>
    <p:sldLayoutId id="2147483670" r:id="rId24"/>
    <p:sldLayoutId id="2147483671" r:id="rId25"/>
    <p:sldLayoutId id="2147483672" r:id="rId26"/>
    <p:sldLayoutId id="2147483673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9" r:id="rId38"/>
  </p:sldLayoutIdLst>
  <p:transition spd="med"/>
  <p:hf hdr="0" ftr="0" dt="0"/>
  <p:txStyles>
    <p:titleStyle>
      <a:lvl1pPr marL="0" marR="0" indent="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Montserrat-SemiBold"/>
        </a:defRPr>
      </a:lvl1pPr>
      <a:lvl2pPr marL="0" marR="0" indent="2286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Montserrat-SemiBold"/>
        </a:defRPr>
      </a:lvl2pPr>
      <a:lvl3pPr marL="0" marR="0" indent="4572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Montserrat-SemiBold"/>
        </a:defRPr>
      </a:lvl3pPr>
      <a:lvl4pPr marL="0" marR="0" indent="6858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Montserrat-SemiBold"/>
        </a:defRPr>
      </a:lvl4pPr>
      <a:lvl5pPr marL="0" marR="0" indent="9144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Montserrat-SemiBold"/>
        </a:defRPr>
      </a:lvl5pPr>
      <a:lvl6pPr marL="0" marR="0" indent="11430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Montserrat-SemiBold"/>
        </a:defRPr>
      </a:lvl6pPr>
      <a:lvl7pPr marL="0" marR="0" indent="13716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Montserrat-SemiBold"/>
        </a:defRPr>
      </a:lvl7pPr>
      <a:lvl8pPr marL="0" marR="0" indent="16002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Montserrat-SemiBold"/>
        </a:defRPr>
      </a:lvl8pPr>
      <a:lvl9pPr marL="0" marR="0" indent="18288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Montserrat-SemiBold"/>
        </a:defRPr>
      </a:lvl9pPr>
    </p:titleStyle>
    <p:bodyStyle>
      <a:lvl1pPr marL="635000" marR="0" indent="-635000" algn="l" defTabSz="825500" rtl="0" eaLnBrk="1" latinLnBrk="0" hangingPunct="1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chemeClr val="bg1"/>
          </a:solidFill>
          <a:uFillTx/>
          <a:latin typeface="Open Sans"/>
          <a:ea typeface="Open Sans"/>
          <a:cs typeface="Open Sans"/>
          <a:sym typeface="Open Sans"/>
        </a:defRPr>
      </a:lvl1pPr>
      <a:lvl2pPr marL="1270000" marR="0" indent="-635000" algn="l" defTabSz="825500" rtl="0" eaLnBrk="1" latinLnBrk="0" hangingPunct="1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chemeClr val="bg1"/>
          </a:solidFill>
          <a:uFillTx/>
          <a:latin typeface="Open Sans"/>
          <a:ea typeface="Open Sans"/>
          <a:cs typeface="Open Sans"/>
          <a:sym typeface="Open Sans"/>
        </a:defRPr>
      </a:lvl2pPr>
      <a:lvl3pPr marL="1905000" marR="0" indent="-635000" algn="l" defTabSz="825500" rtl="0" eaLnBrk="1" latinLnBrk="0" hangingPunct="1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chemeClr val="bg1"/>
          </a:solidFill>
          <a:uFillTx/>
          <a:latin typeface="Open Sans"/>
          <a:ea typeface="Open Sans"/>
          <a:cs typeface="Open Sans"/>
          <a:sym typeface="Open Sans"/>
        </a:defRPr>
      </a:lvl3pPr>
      <a:lvl4pPr marL="2540000" marR="0" indent="-635000" algn="l" defTabSz="825500" rtl="0" eaLnBrk="1" latinLnBrk="0" hangingPunct="1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chemeClr val="bg1"/>
          </a:solidFill>
          <a:uFillTx/>
          <a:latin typeface="Open Sans"/>
          <a:ea typeface="Open Sans"/>
          <a:cs typeface="Open Sans"/>
          <a:sym typeface="Open Sans"/>
        </a:defRPr>
      </a:lvl4pPr>
      <a:lvl5pPr marL="3175000" marR="0" indent="-635000" algn="l" defTabSz="825500" rtl="0" eaLnBrk="1" latinLnBrk="0" hangingPunct="1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chemeClr val="bg1"/>
          </a:solidFill>
          <a:uFillTx/>
          <a:latin typeface="Open Sans"/>
          <a:ea typeface="Open Sans"/>
          <a:cs typeface="Open Sans"/>
          <a:sym typeface="Open Sans"/>
        </a:defRPr>
      </a:lvl5pPr>
      <a:lvl6pPr marL="3810000" marR="0" indent="-635000" algn="l" defTabSz="825500" rtl="0" eaLnBrk="1" latinLnBrk="0" hangingPunct="1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25282A"/>
          </a:solidFill>
          <a:uFillTx/>
          <a:latin typeface="Open Sans"/>
          <a:ea typeface="Open Sans"/>
          <a:cs typeface="Open Sans"/>
          <a:sym typeface="Open Sans"/>
        </a:defRPr>
      </a:lvl6pPr>
      <a:lvl7pPr marL="4445000" marR="0" indent="-635000" algn="l" defTabSz="825500" rtl="0" eaLnBrk="1" latinLnBrk="0" hangingPunct="1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25282A"/>
          </a:solidFill>
          <a:uFillTx/>
          <a:latin typeface="Open Sans"/>
          <a:ea typeface="Open Sans"/>
          <a:cs typeface="Open Sans"/>
          <a:sym typeface="Open Sans"/>
        </a:defRPr>
      </a:lvl7pPr>
      <a:lvl8pPr marL="5080000" marR="0" indent="-635000" algn="l" defTabSz="825500" rtl="0" eaLnBrk="1" latinLnBrk="0" hangingPunct="1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25282A"/>
          </a:solidFill>
          <a:uFillTx/>
          <a:latin typeface="Open Sans"/>
          <a:ea typeface="Open Sans"/>
          <a:cs typeface="Open Sans"/>
          <a:sym typeface="Open Sans"/>
        </a:defRPr>
      </a:lvl8pPr>
      <a:lvl9pPr marL="5715000" marR="0" indent="-635000" algn="l" defTabSz="825500" rtl="0" eaLnBrk="1" latinLnBrk="0" hangingPunct="1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25282A"/>
          </a:solidFill>
          <a:uFillTx/>
          <a:latin typeface="Open Sans"/>
          <a:ea typeface="Open Sans"/>
          <a:cs typeface="Open Sans"/>
          <a:sym typeface="Open Sans"/>
        </a:defRPr>
      </a:lvl9pPr>
    </p:bodyStyle>
    <p:otherStyle>
      <a:lvl1pPr marL="0" marR="0" indent="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18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1pPr>
      <a:lvl2pPr marL="0" marR="0" indent="2286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18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2pPr>
      <a:lvl3pPr marL="0" marR="0" indent="4572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18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3pPr>
      <a:lvl4pPr marL="0" marR="0" indent="6858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18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4pPr>
      <a:lvl5pPr marL="0" marR="0" indent="9144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18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5pPr>
      <a:lvl6pPr marL="0" marR="0" indent="11430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18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6pPr>
      <a:lvl7pPr marL="0" marR="0" indent="13716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18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7pPr>
      <a:lvl8pPr marL="0" marR="0" indent="16002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18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8pPr>
      <a:lvl9pPr marL="0" marR="0" indent="1828800" algn="ctr" defTabSz="8255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1" i="0" u="none" strike="noStrike" cap="none" spc="18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Open San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uk-UA" smtClean="0"/>
              <a:t>1</a:t>
            </a:fld>
            <a:endParaRPr lang="uk-U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841221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Suttons_PowerpointTemplate">
  <a:themeElements>
    <a:clrScheme name="Black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Montserrat-SemiBold"/>
        <a:ea typeface="Montserrat-SemiBold"/>
        <a:cs typeface="Montserrat-SemiBold"/>
      </a:majorFont>
      <a:minorFont>
        <a:latin typeface="Montserrat-SemiBold"/>
        <a:ea typeface="Montserrat-SemiBold"/>
        <a:cs typeface="Montserrat-SemiBold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Open Sans Semibold"/>
            <a:ea typeface="Open Sans Semibold"/>
            <a:cs typeface="Open Sans Semibold"/>
            <a:sym typeface="Open Sans Semi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2" id="{247EF6CF-88F1-1445-BCF0-C1BFC6CA5AA6}" vid="{A655FC18-C3C3-4044-9EF8-4E1E7C6DE81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</Words>
  <Application>Microsoft Macintosh PowerPoint</Application>
  <PresentationFormat>Custom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Gill Sans SemiBold</vt:lpstr>
      <vt:lpstr>Helvetica Light</vt:lpstr>
      <vt:lpstr>Montserrat Alternates</vt:lpstr>
      <vt:lpstr>Montserrat-SemiBold</vt:lpstr>
      <vt:lpstr>Open Sans</vt:lpstr>
      <vt:lpstr>Open Sans Semibold</vt:lpstr>
      <vt:lpstr>Suttons_PowerpointTemplate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Clarissa Di Nicola</dc:creator>
  <cp:lastModifiedBy>Clarissa Di Nicola</cp:lastModifiedBy>
  <cp:revision>1</cp:revision>
  <dcterms:created xsi:type="dcterms:W3CDTF">2017-10-12T03:44:35Z</dcterms:created>
  <dcterms:modified xsi:type="dcterms:W3CDTF">2017-10-12T03:47:53Z</dcterms:modified>
</cp:coreProperties>
</file>